
<file path=[Content_Types].xml><?xml version="1.0" encoding="utf-8"?>
<Types xmlns="http://schemas.openxmlformats.org/package/2006/content-types">
  <Default Extension="glb" ContentType="model/gltf.binary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13"/>
  </p:notesMasterIdLst>
  <p:handoutMasterIdLst>
    <p:handoutMasterId r:id="rId14"/>
  </p:handoutMasterIdLst>
  <p:sldIdLst>
    <p:sldId id="1942" r:id="rId5"/>
    <p:sldId id="1877" r:id="rId6"/>
    <p:sldId id="1878" r:id="rId7"/>
    <p:sldId id="1943" r:id="rId8"/>
    <p:sldId id="1944" r:id="rId9"/>
    <p:sldId id="1940" r:id="rId10"/>
    <p:sldId id="1939" r:id="rId11"/>
    <p:sldId id="1945" r:id="rId12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l-PL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0071"/>
    <a:srgbClr val="FF7676"/>
    <a:srgbClr val="6A1F60"/>
    <a:srgbClr val="CA4F67"/>
    <a:srgbClr val="0796D0"/>
    <a:srgbClr val="C60B68"/>
    <a:srgbClr val="F7D6D6"/>
    <a:srgbClr val="A69AC7"/>
    <a:srgbClr val="EACAD0"/>
    <a:srgbClr val="C50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042"/>
  </p:normalViewPr>
  <p:slideViewPr>
    <p:cSldViewPr snapToGrid="0">
      <p:cViewPr varScale="1">
        <p:scale>
          <a:sx n="77" d="100"/>
          <a:sy n="77" d="100"/>
        </p:scale>
        <p:origin x="232" y="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7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E4B49AAF-304F-8E07-57C7-8DCF87528B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775AE03-A665-AAC6-4668-D88D756483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BFEE3-EFDD-440F-8912-6FAD5F52958A}" type="datetime1">
              <a:rPr lang="pl-PL" smtClean="0"/>
              <a:t>17.04.2023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BDB6356-4F0B-5752-CABA-7C6C8C3B6E6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D9D372-350C-A494-A42F-7A311F77AD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DEAD3-7A69-4909-A553-A7280BB7A9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3139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l-PL"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l-PL" sz="1200"/>
            </a:lvl1pPr>
          </a:lstStyle>
          <a:p>
            <a:fld id="{68AFD9C7-60C4-4044-8C9F-D9AE015753B4}" type="datetime1">
              <a:rPr lang="pl-PL" smtClean="0"/>
              <a:pPr/>
              <a:t>17.04.2023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pl-PL"/>
            </a:defPPr>
          </a:lstStyle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pl-PL"/>
            </a:def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l-PL"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l-PL" sz="1200"/>
            </a:lvl1pPr>
          </a:lstStyle>
          <a:p>
            <a:pPr rtl="0"/>
            <a:fld id="{E98F99F9-2769-4C52-8EE2-7278119F0A16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61292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l-P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98F99F9-2769-4C52-8EE2-7278119F0A16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1367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98F99F9-2769-4C52-8EE2-7278119F0A1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4070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98F99F9-2769-4C52-8EE2-7278119F0A16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5568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98F99F9-2769-4C52-8EE2-7278119F0A1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259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98F99F9-2769-4C52-8EE2-7278119F0A1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9140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gradFill>
          <a:gsLst>
            <a:gs pos="99000">
              <a:srgbClr val="FDFFFE"/>
            </a:gs>
            <a:gs pos="66000">
              <a:srgbClr val="F3FFFF"/>
            </a:gs>
            <a:gs pos="37992">
              <a:srgbClr val="FFFFFF"/>
            </a:gs>
            <a:gs pos="5000">
              <a:srgbClr val="EAFCFE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1A03A7DE-E2C6-D3DE-2D3C-0E50AB453153}"/>
              </a:ext>
            </a:extLst>
          </p:cNvPr>
          <p:cNvSpPr/>
          <p:nvPr userDrawn="1"/>
        </p:nvSpPr>
        <p:spPr>
          <a:xfrm>
            <a:off x="492348" y="822701"/>
            <a:ext cx="5439251" cy="5439251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E9155AC3-4048-A012-522F-9975DD4374A4}"/>
              </a:ext>
            </a:extLst>
          </p:cNvPr>
          <p:cNvSpPr/>
          <p:nvPr userDrawn="1"/>
        </p:nvSpPr>
        <p:spPr>
          <a:xfrm>
            <a:off x="11352413" y="1318559"/>
            <a:ext cx="389835" cy="389835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id="{C66BC318-7E9C-A53F-C445-78301FFF7C95}"/>
              </a:ext>
            </a:extLst>
          </p:cNvPr>
          <p:cNvSpPr/>
          <p:nvPr userDrawn="1"/>
        </p:nvSpPr>
        <p:spPr>
          <a:xfrm>
            <a:off x="638841" y="5012346"/>
            <a:ext cx="837678" cy="837678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1" name="Dowolny kształt 12">
            <a:extLst>
              <a:ext uri="{FF2B5EF4-FFF2-40B4-BE49-F238E27FC236}">
                <a16:creationId xmlns:a16="http://schemas.microsoft.com/office/drawing/2014/main" id="{EC2B4886-6DF6-0A57-7118-513A7AAA40F3}"/>
              </a:ext>
            </a:extLst>
          </p:cNvPr>
          <p:cNvSpPr/>
          <p:nvPr userDrawn="1"/>
        </p:nvSpPr>
        <p:spPr>
          <a:xfrm>
            <a:off x="9853347" y="0"/>
            <a:ext cx="1499066" cy="1061910"/>
          </a:xfrm>
          <a:custGeom>
            <a:avLst/>
            <a:gdLst>
              <a:gd name="connsiteX0" fmla="*/ 70097 w 1499066"/>
              <a:gd name="connsiteY0" fmla="*/ 0 h 1061910"/>
              <a:gd name="connsiteX1" fmla="*/ 1428969 w 1499066"/>
              <a:gd name="connsiteY1" fmla="*/ 0 h 1061910"/>
              <a:gd name="connsiteX2" fmla="*/ 1440164 w 1499066"/>
              <a:gd name="connsiteY2" fmla="*/ 20625 h 1061910"/>
              <a:gd name="connsiteX3" fmla="*/ 1499066 w 1499066"/>
              <a:gd name="connsiteY3" fmla="*/ 312377 h 1061910"/>
              <a:gd name="connsiteX4" fmla="*/ 749533 w 1499066"/>
              <a:gd name="connsiteY4" fmla="*/ 1061910 h 1061910"/>
              <a:gd name="connsiteX5" fmla="*/ 0 w 1499066"/>
              <a:gd name="connsiteY5" fmla="*/ 312377 h 1061910"/>
              <a:gd name="connsiteX6" fmla="*/ 58902 w 1499066"/>
              <a:gd name="connsiteY6" fmla="*/ 20625 h 1061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9066" h="1061910">
                <a:moveTo>
                  <a:pt x="70097" y="0"/>
                </a:moveTo>
                <a:lnTo>
                  <a:pt x="1428969" y="0"/>
                </a:lnTo>
                <a:lnTo>
                  <a:pt x="1440164" y="20625"/>
                </a:lnTo>
                <a:cubicBezTo>
                  <a:pt x="1478092" y="110298"/>
                  <a:pt x="1499066" y="208888"/>
                  <a:pt x="1499066" y="312377"/>
                </a:cubicBezTo>
                <a:cubicBezTo>
                  <a:pt x="1499066" y="726333"/>
                  <a:pt x="1163489" y="1061910"/>
                  <a:pt x="749533" y="1061910"/>
                </a:cubicBezTo>
                <a:cubicBezTo>
                  <a:pt x="335577" y="1061910"/>
                  <a:pt x="0" y="726333"/>
                  <a:pt x="0" y="312377"/>
                </a:cubicBezTo>
                <a:cubicBezTo>
                  <a:pt x="0" y="208888"/>
                  <a:pt x="20974" y="110298"/>
                  <a:pt x="58902" y="20625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4" name="Tytuł 1">
            <a:extLst>
              <a:ext uri="{FF2B5EF4-FFF2-40B4-BE49-F238E27FC236}">
                <a16:creationId xmlns:a16="http://schemas.microsoft.com/office/drawing/2014/main" id="{4BF993BB-6145-4D1C-B438-D1350312F1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00216" y="2130552"/>
            <a:ext cx="4590288" cy="1764792"/>
          </a:xfrm>
        </p:spPr>
        <p:txBody>
          <a:bodyPr rtlCol="0" anchor="t">
            <a:noAutofit/>
          </a:bodyPr>
          <a:lstStyle>
            <a:lvl1pPr>
              <a:defRPr lang="pl-PL" sz="54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7" name="Obraz — symbol zastępczy 6">
            <a:extLst>
              <a:ext uri="{FF2B5EF4-FFF2-40B4-BE49-F238E27FC236}">
                <a16:creationId xmlns:a16="http://schemas.microsoft.com/office/drawing/2014/main" id="{50EBEF97-3620-43B4-9D9A-099216F753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5840" y="1316736"/>
            <a:ext cx="4325112" cy="4325112"/>
          </a:xfrm>
          <a:noFill/>
        </p:spPr>
        <p:txBody>
          <a:bodyPr rtlCol="0" anchor="ctr">
            <a:noAutofit/>
          </a:bodyPr>
          <a:lstStyle>
            <a:lvl1pPr algn="ctr">
              <a:defRPr lang="pl-PL"/>
            </a:lvl1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2" name="Podtytuł 2">
            <a:extLst>
              <a:ext uri="{FF2B5EF4-FFF2-40B4-BE49-F238E27FC236}">
                <a16:creationId xmlns:a16="http://schemas.microsoft.com/office/drawing/2014/main" id="{64030515-78CF-D472-B3D6-9EE48BCA2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98598" y="3895344"/>
            <a:ext cx="4591906" cy="1024128"/>
          </a:xfrm>
        </p:spPr>
        <p:txBody>
          <a:bodyPr rtlCol="0">
            <a:noAutofit/>
          </a:bodyPr>
          <a:lstStyle>
            <a:lvl1pPr marL="0" indent="0" algn="l">
              <a:lnSpc>
                <a:spcPct val="100000"/>
              </a:lnSpc>
              <a:buNone/>
              <a:defRPr lang="pl-PL"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 algn="ctr">
              <a:buNone/>
              <a:defRPr lang="pl-PL" sz="2000"/>
            </a:lvl2pPr>
            <a:lvl3pPr marL="914400" indent="0" algn="ctr">
              <a:buNone/>
              <a:defRPr lang="pl-PL" sz="1800"/>
            </a:lvl3pPr>
            <a:lvl4pPr marL="1371600" indent="0" algn="ctr">
              <a:buNone/>
              <a:defRPr lang="pl-PL" sz="1600"/>
            </a:lvl4pPr>
            <a:lvl5pPr marL="1828800" indent="0" algn="ctr">
              <a:buNone/>
              <a:defRPr lang="pl-PL" sz="1600"/>
            </a:lvl5pPr>
            <a:lvl6pPr marL="2286000" indent="0" algn="ctr">
              <a:buNone/>
              <a:defRPr lang="pl-PL" sz="1600"/>
            </a:lvl6pPr>
            <a:lvl7pPr marL="2743200" indent="0" algn="ctr">
              <a:buNone/>
              <a:defRPr lang="pl-PL" sz="1600"/>
            </a:lvl7pPr>
            <a:lvl8pPr marL="3200400" indent="0" algn="ctr">
              <a:buNone/>
              <a:defRPr lang="pl-PL" sz="1600"/>
            </a:lvl8pPr>
            <a:lvl9pPr marL="3657600" indent="0" algn="ctr">
              <a:buNone/>
              <a:defRPr lang="pl-PL"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172962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ytuł i zawartość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olny kształt 9">
            <a:extLst>
              <a:ext uri="{FF2B5EF4-FFF2-40B4-BE49-F238E27FC236}">
                <a16:creationId xmlns:a16="http://schemas.microsoft.com/office/drawing/2014/main" id="{B016AB6E-3D8A-906E-416F-9B68623EA747}"/>
              </a:ext>
            </a:extLst>
          </p:cNvPr>
          <p:cNvSpPr/>
          <p:nvPr userDrawn="1"/>
        </p:nvSpPr>
        <p:spPr>
          <a:xfrm>
            <a:off x="6912398" y="4482109"/>
            <a:ext cx="5279603" cy="2386909"/>
          </a:xfrm>
          <a:custGeom>
            <a:avLst/>
            <a:gdLst>
              <a:gd name="connsiteX0" fmla="*/ 3601541 w 5279603"/>
              <a:gd name="connsiteY0" fmla="*/ 0 h 2386909"/>
              <a:gd name="connsiteX1" fmla="*/ 5123083 w 5279603"/>
              <a:gd name="connsiteY1" fmla="*/ 307185 h 2386909"/>
              <a:gd name="connsiteX2" fmla="*/ 5279603 w 5279603"/>
              <a:gd name="connsiteY2" fmla="*/ 377947 h 2386909"/>
              <a:gd name="connsiteX3" fmla="*/ 5279603 w 5279603"/>
              <a:gd name="connsiteY3" fmla="*/ 2386909 h 2386909"/>
              <a:gd name="connsiteX4" fmla="*/ 0 w 5279603"/>
              <a:gd name="connsiteY4" fmla="*/ 2386909 h 2386909"/>
              <a:gd name="connsiteX5" fmla="*/ 78053 w 5279603"/>
              <a:gd name="connsiteY5" fmla="*/ 2214261 h 2386909"/>
              <a:gd name="connsiteX6" fmla="*/ 3601541 w 5279603"/>
              <a:gd name="connsiteY6" fmla="*/ 0 h 238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79603" h="2386909">
                <a:moveTo>
                  <a:pt x="3601541" y="0"/>
                </a:moveTo>
                <a:cubicBezTo>
                  <a:pt x="4141255" y="0"/>
                  <a:pt x="4655422" y="109382"/>
                  <a:pt x="5123083" y="307185"/>
                </a:cubicBezTo>
                <a:lnTo>
                  <a:pt x="5279603" y="377947"/>
                </a:lnTo>
                <a:lnTo>
                  <a:pt x="5279603" y="2386909"/>
                </a:lnTo>
                <a:lnTo>
                  <a:pt x="0" y="2386909"/>
                </a:lnTo>
                <a:lnTo>
                  <a:pt x="78053" y="2214261"/>
                </a:lnTo>
                <a:cubicBezTo>
                  <a:pt x="709351" y="904104"/>
                  <a:pt x="2049863" y="0"/>
                  <a:pt x="3601541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6" name="Dowolny kształt 7">
            <a:extLst>
              <a:ext uri="{FF2B5EF4-FFF2-40B4-BE49-F238E27FC236}">
                <a16:creationId xmlns:a16="http://schemas.microsoft.com/office/drawing/2014/main" id="{471EA21E-8904-9B80-6EAB-BA76819B4C23}"/>
              </a:ext>
            </a:extLst>
          </p:cNvPr>
          <p:cNvSpPr/>
          <p:nvPr userDrawn="1"/>
        </p:nvSpPr>
        <p:spPr>
          <a:xfrm>
            <a:off x="6188287" y="5875583"/>
            <a:ext cx="1499066" cy="993434"/>
          </a:xfrm>
          <a:custGeom>
            <a:avLst/>
            <a:gdLst>
              <a:gd name="connsiteX0" fmla="*/ 749533 w 1499066"/>
              <a:gd name="connsiteY0" fmla="*/ 0 h 993434"/>
              <a:gd name="connsiteX1" fmla="*/ 1499066 w 1499066"/>
              <a:gd name="connsiteY1" fmla="*/ 749533 h 993434"/>
              <a:gd name="connsiteX2" fmla="*/ 1483838 w 1499066"/>
              <a:gd name="connsiteY2" fmla="*/ 900590 h 993434"/>
              <a:gd name="connsiteX3" fmla="*/ 1455018 w 1499066"/>
              <a:gd name="connsiteY3" fmla="*/ 993434 h 993434"/>
              <a:gd name="connsiteX4" fmla="*/ 44048 w 1499066"/>
              <a:gd name="connsiteY4" fmla="*/ 993434 h 993434"/>
              <a:gd name="connsiteX5" fmla="*/ 15228 w 1499066"/>
              <a:gd name="connsiteY5" fmla="*/ 900590 h 993434"/>
              <a:gd name="connsiteX6" fmla="*/ 0 w 1499066"/>
              <a:gd name="connsiteY6" fmla="*/ 749533 h 993434"/>
              <a:gd name="connsiteX7" fmla="*/ 749533 w 1499066"/>
              <a:gd name="connsiteY7" fmla="*/ 0 h 99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9066" h="993434">
                <a:moveTo>
                  <a:pt x="749533" y="0"/>
                </a:moveTo>
                <a:cubicBezTo>
                  <a:pt x="1163489" y="0"/>
                  <a:pt x="1499066" y="335577"/>
                  <a:pt x="1499066" y="749533"/>
                </a:cubicBezTo>
                <a:cubicBezTo>
                  <a:pt x="1499066" y="801278"/>
                  <a:pt x="1493823" y="851798"/>
                  <a:pt x="1483838" y="900590"/>
                </a:cubicBezTo>
                <a:lnTo>
                  <a:pt x="1455018" y="993434"/>
                </a:lnTo>
                <a:lnTo>
                  <a:pt x="44048" y="993434"/>
                </a:lnTo>
                <a:lnTo>
                  <a:pt x="15228" y="900590"/>
                </a:lnTo>
                <a:cubicBezTo>
                  <a:pt x="5244" y="851798"/>
                  <a:pt x="0" y="801278"/>
                  <a:pt x="0" y="749533"/>
                </a:cubicBezTo>
                <a:cubicBezTo>
                  <a:pt x="0" y="335577"/>
                  <a:pt x="335577" y="0"/>
                  <a:pt x="749533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>
            <a:defPPr>
              <a:defRPr lang="pl-PL"/>
            </a:defPPr>
          </a:lstStyle>
          <a:p>
            <a:pPr algn="ctr" rtl="0"/>
            <a:endParaRPr lang="pl-PL" sz="1800" dirty="0"/>
          </a:p>
        </p:txBody>
      </p:sp>
      <p:sp>
        <p:nvSpPr>
          <p:cNvPr id="10" name="Tytuł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08" y="566928"/>
            <a:ext cx="11119104" cy="640080"/>
          </a:xfrm>
        </p:spPr>
        <p:txBody>
          <a:bodyPr rtlCol="0" anchor="t" anchorCtr="0">
            <a:noAutofit/>
          </a:bodyPr>
          <a:lstStyle>
            <a:lvl1pPr algn="ctr">
              <a:defRPr lang="pl-PL" sz="32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20" name="Numer slajdu — symbol zastępczy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>
            <a:noAutofit/>
          </a:bodyPr>
          <a:lstStyle>
            <a:defPPr>
              <a:defRPr lang="pl-PL"/>
            </a:defPPr>
          </a:lstStyle>
          <a:p>
            <a:pPr rtl="0"/>
            <a:fld id="{D1BC2EDA-D519-4F34-BF3F-BFFF500F4B03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7" name="Zawartość — symbol zastępczy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" y="2002536"/>
            <a:ext cx="5029200" cy="4096512"/>
          </a:xfrm>
          <a:noFill/>
          <a:ln w="12700">
            <a:noFill/>
            <a:prstDash val="dash"/>
          </a:ln>
        </p:spPr>
        <p:txBody>
          <a:bodyPr lIns="91440" rIns="91440" rtlCol="0">
            <a:noAutofit/>
          </a:bodyPr>
          <a:lstStyle>
            <a:lvl1pPr>
              <a:lnSpc>
                <a:spcPct val="100000"/>
              </a:lnSpc>
              <a:defRPr lang="pl-PL"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6" name="Zawartość — symbol zastępczy 16">
            <a:extLst>
              <a:ext uri="{FF2B5EF4-FFF2-40B4-BE49-F238E27FC236}">
                <a16:creationId xmlns:a16="http://schemas.microsoft.com/office/drawing/2014/main" id="{09C5826C-6081-DF9F-2832-3E46BA58C61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19088" y="2002536"/>
            <a:ext cx="5029200" cy="4096512"/>
          </a:xfrm>
          <a:noFill/>
          <a:ln w="12700">
            <a:noFill/>
            <a:prstDash val="dash"/>
          </a:ln>
        </p:spPr>
        <p:txBody>
          <a:bodyPr lIns="91440" rIns="91440" rtlCol="0">
            <a:noAutofit/>
          </a:bodyPr>
          <a:lstStyle>
            <a:lvl1pPr>
              <a:lnSpc>
                <a:spcPct val="100000"/>
              </a:lnSpc>
              <a:defRPr lang="pl-PL" sz="18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9CB50393-ACAA-59FB-EDD9-D6A45246E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080" y="5824445"/>
            <a:ext cx="735041" cy="735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797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olny kształt 17">
            <a:extLst>
              <a:ext uri="{FF2B5EF4-FFF2-40B4-BE49-F238E27FC236}">
                <a16:creationId xmlns:a16="http://schemas.microsoft.com/office/drawing/2014/main" id="{B85198C3-2E2B-8874-B190-913F6956F27F}"/>
              </a:ext>
            </a:extLst>
          </p:cNvPr>
          <p:cNvSpPr/>
          <p:nvPr userDrawn="1"/>
        </p:nvSpPr>
        <p:spPr>
          <a:xfrm>
            <a:off x="8934171" y="2087276"/>
            <a:ext cx="3262907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7" name="Dowolny kształt 21">
            <a:extLst>
              <a:ext uri="{FF2B5EF4-FFF2-40B4-BE49-F238E27FC236}">
                <a16:creationId xmlns:a16="http://schemas.microsoft.com/office/drawing/2014/main" id="{9C80863B-5076-EB08-18A2-8E31F090A5C9}"/>
              </a:ext>
            </a:extLst>
          </p:cNvPr>
          <p:cNvSpPr/>
          <p:nvPr userDrawn="1"/>
        </p:nvSpPr>
        <p:spPr>
          <a:xfrm>
            <a:off x="537021" y="0"/>
            <a:ext cx="1824598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2" name="Dowolny kształt 23">
            <a:extLst>
              <a:ext uri="{FF2B5EF4-FFF2-40B4-BE49-F238E27FC236}">
                <a16:creationId xmlns:a16="http://schemas.microsoft.com/office/drawing/2014/main" id="{BDD0B550-942E-F4E9-B09A-16F6C4F00DE0}"/>
              </a:ext>
            </a:extLst>
          </p:cNvPr>
          <p:cNvSpPr/>
          <p:nvPr userDrawn="1"/>
        </p:nvSpPr>
        <p:spPr>
          <a:xfrm>
            <a:off x="3165666" y="5908181"/>
            <a:ext cx="3046380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B00450AD-469A-81EC-8D58-093490CDE6F4}"/>
              </a:ext>
            </a:extLst>
          </p:cNvPr>
          <p:cNvSpPr/>
          <p:nvPr userDrawn="1"/>
        </p:nvSpPr>
        <p:spPr>
          <a:xfrm>
            <a:off x="537021" y="948393"/>
            <a:ext cx="420622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>
            <a:defPPr>
              <a:defRPr lang="pl-PL"/>
            </a:defPPr>
          </a:lstStyle>
          <a:p>
            <a:pPr algn="ctr" rtl="0"/>
            <a:endParaRPr lang="pl-PL" sz="1800" dirty="0"/>
          </a:p>
        </p:txBody>
      </p:sp>
      <p:sp>
        <p:nvSpPr>
          <p:cNvPr id="19" name="Stopka — symbol zastępczy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endParaRPr lang="pl-PL" noProof="0"/>
          </a:p>
        </p:txBody>
      </p:sp>
      <p:sp>
        <p:nvSpPr>
          <p:cNvPr id="20" name="Numer slajdu — symbol zastępczy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D1BC2EDA-D519-4F34-BF3F-BFFF500F4B03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2" name="Tytuł 3">
            <a:extLst>
              <a:ext uri="{FF2B5EF4-FFF2-40B4-BE49-F238E27FC236}">
                <a16:creationId xmlns:a16="http://schemas.microsoft.com/office/drawing/2014/main" id="{B5760B73-B111-FFDC-8074-91B4C106E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08" y="566928"/>
            <a:ext cx="11119104" cy="640080"/>
          </a:xfrm>
        </p:spPr>
        <p:txBody>
          <a:bodyPr rtlCol="0" anchor="t" anchorCtr="0">
            <a:noAutofit/>
          </a:bodyPr>
          <a:lstStyle>
            <a:lvl1pPr algn="ctr">
              <a:defRPr lang="pl-PL" sz="32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16664416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olny kształt 17">
            <a:extLst>
              <a:ext uri="{FF2B5EF4-FFF2-40B4-BE49-F238E27FC236}">
                <a16:creationId xmlns:a16="http://schemas.microsoft.com/office/drawing/2014/main" id="{B85198C3-2E2B-8874-B190-913F6956F27F}"/>
              </a:ext>
            </a:extLst>
          </p:cNvPr>
          <p:cNvSpPr/>
          <p:nvPr userDrawn="1"/>
        </p:nvSpPr>
        <p:spPr>
          <a:xfrm>
            <a:off x="8934171" y="2087276"/>
            <a:ext cx="3262907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7" name="Dowolny kształt 21">
            <a:extLst>
              <a:ext uri="{FF2B5EF4-FFF2-40B4-BE49-F238E27FC236}">
                <a16:creationId xmlns:a16="http://schemas.microsoft.com/office/drawing/2014/main" id="{9C80863B-5076-EB08-18A2-8E31F090A5C9}"/>
              </a:ext>
            </a:extLst>
          </p:cNvPr>
          <p:cNvSpPr/>
          <p:nvPr userDrawn="1"/>
        </p:nvSpPr>
        <p:spPr>
          <a:xfrm>
            <a:off x="537021" y="0"/>
            <a:ext cx="1824598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2" name="Dowolny kształt 23">
            <a:extLst>
              <a:ext uri="{FF2B5EF4-FFF2-40B4-BE49-F238E27FC236}">
                <a16:creationId xmlns:a16="http://schemas.microsoft.com/office/drawing/2014/main" id="{BDD0B550-942E-F4E9-B09A-16F6C4F00DE0}"/>
              </a:ext>
            </a:extLst>
          </p:cNvPr>
          <p:cNvSpPr/>
          <p:nvPr userDrawn="1"/>
        </p:nvSpPr>
        <p:spPr>
          <a:xfrm>
            <a:off x="3165666" y="5908181"/>
            <a:ext cx="3046380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B00450AD-469A-81EC-8D58-093490CDE6F4}"/>
              </a:ext>
            </a:extLst>
          </p:cNvPr>
          <p:cNvSpPr/>
          <p:nvPr userDrawn="1"/>
        </p:nvSpPr>
        <p:spPr>
          <a:xfrm>
            <a:off x="537021" y="948393"/>
            <a:ext cx="420622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>
            <a:defPPr>
              <a:defRPr lang="pl-PL"/>
            </a:defPPr>
          </a:lstStyle>
          <a:p>
            <a:pPr algn="ctr" rtl="0"/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448933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lip wideo z podpisem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08" y="566928"/>
            <a:ext cx="11119104" cy="640080"/>
          </a:xfrm>
        </p:spPr>
        <p:txBody>
          <a:bodyPr rtlCol="0" anchor="t" anchorCtr="0">
            <a:noAutofit/>
          </a:bodyPr>
          <a:lstStyle>
            <a:lvl1pPr algn="ctr">
              <a:defRPr lang="pl-PL" sz="32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6" name="Symbol zastępczy multimediów 15">
            <a:extLst>
              <a:ext uri="{FF2B5EF4-FFF2-40B4-BE49-F238E27FC236}">
                <a16:creationId xmlns:a16="http://schemas.microsoft.com/office/drawing/2014/main" id="{0D165AF2-A462-FCF3-81AE-ADB955740CCB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640080" y="1847088"/>
            <a:ext cx="7424928" cy="3776472"/>
          </a:xfrm>
        </p:spPr>
        <p:txBody>
          <a:bodyPr rtlCol="0">
            <a:noAutofit/>
          </a:bodyPr>
          <a:lstStyle>
            <a:lvl1pPr>
              <a:defRPr lang="pl-PL">
                <a:solidFill>
                  <a:schemeClr val="tx2"/>
                </a:solidFill>
              </a:defRPr>
            </a:lvl1pPr>
          </a:lstStyle>
          <a:p>
            <a:pPr rtl="0"/>
            <a:r>
              <a:rPr lang="pl-PL" noProof="0"/>
              <a:t>Kliknij ikonę, aby dodać multimedia</a:t>
            </a:r>
          </a:p>
        </p:txBody>
      </p:sp>
      <p:sp>
        <p:nvSpPr>
          <p:cNvPr id="5" name="Dowolny kształt 2">
            <a:extLst>
              <a:ext uri="{FF2B5EF4-FFF2-40B4-BE49-F238E27FC236}">
                <a16:creationId xmlns:a16="http://schemas.microsoft.com/office/drawing/2014/main" id="{5CA8910C-D8ED-5254-9603-C499A3F69701}"/>
              </a:ext>
            </a:extLst>
          </p:cNvPr>
          <p:cNvSpPr/>
          <p:nvPr userDrawn="1"/>
        </p:nvSpPr>
        <p:spPr>
          <a:xfrm flipV="1">
            <a:off x="6483077" y="1921304"/>
            <a:ext cx="5708922" cy="4941678"/>
          </a:xfrm>
          <a:custGeom>
            <a:avLst/>
            <a:gdLst>
              <a:gd name="connsiteX0" fmla="*/ 2681883 w 4953666"/>
              <a:gd name="connsiteY0" fmla="*/ 4293658 h 4294315"/>
              <a:gd name="connsiteX1" fmla="*/ 2962801 w 4953666"/>
              <a:gd name="connsiteY1" fmla="*/ 4285537 h 4294315"/>
              <a:gd name="connsiteX2" fmla="*/ 4834127 w 4953666"/>
              <a:gd name="connsiteY2" fmla="*/ 3330444 h 4294315"/>
              <a:gd name="connsiteX3" fmla="*/ 4953666 w 4953666"/>
              <a:gd name="connsiteY3" fmla="*/ 3175947 h 4294315"/>
              <a:gd name="connsiteX4" fmla="*/ 4953666 w 4953666"/>
              <a:gd name="connsiteY4" fmla="*/ 0 h 4294315"/>
              <a:gd name="connsiteX5" fmla="*/ 481203 w 4953666"/>
              <a:gd name="connsiteY5" fmla="*/ 0 h 4294315"/>
              <a:gd name="connsiteX6" fmla="*/ 354529 w 4953666"/>
              <a:gd name="connsiteY6" fmla="*/ 200752 h 4294315"/>
              <a:gd name="connsiteX7" fmla="*/ 8771 w 4953666"/>
              <a:gd name="connsiteY7" fmla="*/ 1767440 h 4294315"/>
              <a:gd name="connsiteX8" fmla="*/ 2681883 w 4953666"/>
              <a:gd name="connsiteY8" fmla="*/ 4293658 h 4294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53666" h="4294315">
                <a:moveTo>
                  <a:pt x="2681883" y="4293658"/>
                </a:moveTo>
                <a:cubicBezTo>
                  <a:pt x="2774620" y="4295683"/>
                  <a:pt x="2868342" y="4293047"/>
                  <a:pt x="2962801" y="4285537"/>
                </a:cubicBezTo>
                <a:cubicBezTo>
                  <a:pt x="3718476" y="4225460"/>
                  <a:pt x="4378268" y="3864871"/>
                  <a:pt x="4834127" y="3330444"/>
                </a:cubicBezTo>
                <a:lnTo>
                  <a:pt x="4953666" y="3175947"/>
                </a:lnTo>
                <a:lnTo>
                  <a:pt x="4953666" y="0"/>
                </a:lnTo>
                <a:lnTo>
                  <a:pt x="481203" y="0"/>
                </a:lnTo>
                <a:lnTo>
                  <a:pt x="354529" y="200752"/>
                </a:lnTo>
                <a:cubicBezTo>
                  <a:pt x="94175" y="660824"/>
                  <a:pt x="-36273" y="1200867"/>
                  <a:pt x="8771" y="1767440"/>
                </a:cubicBezTo>
                <a:cubicBezTo>
                  <a:pt x="121380" y="3183873"/>
                  <a:pt x="1290828" y="4263270"/>
                  <a:pt x="2681883" y="429365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4" name="Dowolny kształt 7">
            <a:extLst>
              <a:ext uri="{FF2B5EF4-FFF2-40B4-BE49-F238E27FC236}">
                <a16:creationId xmlns:a16="http://schemas.microsoft.com/office/drawing/2014/main" id="{0FCE207E-49DC-89F0-6C2E-AEDEB1A668DB}"/>
              </a:ext>
            </a:extLst>
          </p:cNvPr>
          <p:cNvSpPr/>
          <p:nvPr userDrawn="1"/>
        </p:nvSpPr>
        <p:spPr>
          <a:xfrm>
            <a:off x="11201466" y="1425943"/>
            <a:ext cx="990534" cy="1329158"/>
          </a:xfrm>
          <a:custGeom>
            <a:avLst/>
            <a:gdLst>
              <a:gd name="connsiteX0" fmla="*/ 664579 w 990534"/>
              <a:gd name="connsiteY0" fmla="*/ 0 h 1329158"/>
              <a:gd name="connsiteX1" fmla="*/ 923263 w 990534"/>
              <a:gd name="connsiteY1" fmla="*/ 52226 h 1329158"/>
              <a:gd name="connsiteX2" fmla="*/ 990534 w 990534"/>
              <a:gd name="connsiteY2" fmla="*/ 88739 h 1329158"/>
              <a:gd name="connsiteX3" fmla="*/ 990534 w 990534"/>
              <a:gd name="connsiteY3" fmla="*/ 1240419 h 1329158"/>
              <a:gd name="connsiteX4" fmla="*/ 923263 w 990534"/>
              <a:gd name="connsiteY4" fmla="*/ 1276932 h 1329158"/>
              <a:gd name="connsiteX5" fmla="*/ 664579 w 990534"/>
              <a:gd name="connsiteY5" fmla="*/ 1329158 h 1329158"/>
              <a:gd name="connsiteX6" fmla="*/ 0 w 990534"/>
              <a:gd name="connsiteY6" fmla="*/ 664579 h 1329158"/>
              <a:gd name="connsiteX7" fmla="*/ 664579 w 990534"/>
              <a:gd name="connsiteY7" fmla="*/ 0 h 13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534" h="1329158">
                <a:moveTo>
                  <a:pt x="664579" y="0"/>
                </a:moveTo>
                <a:cubicBezTo>
                  <a:pt x="756338" y="0"/>
                  <a:pt x="843754" y="18597"/>
                  <a:pt x="923263" y="52226"/>
                </a:cubicBezTo>
                <a:lnTo>
                  <a:pt x="990534" y="88739"/>
                </a:lnTo>
                <a:lnTo>
                  <a:pt x="990534" y="1240419"/>
                </a:lnTo>
                <a:lnTo>
                  <a:pt x="923263" y="1276932"/>
                </a:lnTo>
                <a:cubicBezTo>
                  <a:pt x="843754" y="1310562"/>
                  <a:pt x="756338" y="1329158"/>
                  <a:pt x="664579" y="1329158"/>
                </a:cubicBezTo>
                <a:cubicBezTo>
                  <a:pt x="297542" y="1329158"/>
                  <a:pt x="0" y="1031616"/>
                  <a:pt x="0" y="664579"/>
                </a:cubicBezTo>
                <a:cubicBezTo>
                  <a:pt x="0" y="297542"/>
                  <a:pt x="297542" y="0"/>
                  <a:pt x="664579" y="0"/>
                </a:cubicBezTo>
                <a:close/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8" name="Tekst — symbol zastępczy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12480" y="2715768"/>
            <a:ext cx="3364992" cy="3017520"/>
          </a:xfrm>
        </p:spPr>
        <p:txBody>
          <a:bodyPr rtlCol="0" anchor="b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l-PL" sz="22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lang="pl-PL" sz="18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</p:txBody>
      </p:sp>
      <p:sp>
        <p:nvSpPr>
          <p:cNvPr id="19" name="Stopka — symbol zastępczy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>
            <a:noAutofit/>
          </a:bodyPr>
          <a:lstStyle>
            <a:defPPr>
              <a:defRPr lang="pl-PL"/>
            </a:defPPr>
          </a:lstStyle>
          <a:p>
            <a:pPr rtl="0"/>
            <a:endParaRPr lang="pl-PL" noProof="0"/>
          </a:p>
        </p:txBody>
      </p:sp>
      <p:sp>
        <p:nvSpPr>
          <p:cNvPr id="20" name="Numer slajdu — symbol zastępczy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>
            <a:noAutofit/>
          </a:bodyPr>
          <a:lstStyle>
            <a:defPPr>
              <a:defRPr lang="pl-PL"/>
            </a:defPPr>
          </a:lstStyle>
          <a:p>
            <a:pPr rtl="0"/>
            <a:fld id="{D1BC2EDA-D519-4F34-BF3F-BFFF500F4B03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66919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  <p15:guide id="3" orient="horz" pos="35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listą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08" y="566928"/>
            <a:ext cx="11119104" cy="640080"/>
          </a:xfrm>
        </p:spPr>
        <p:txBody>
          <a:bodyPr rtlCol="0" anchor="t" anchorCtr="0">
            <a:normAutofit/>
          </a:bodyPr>
          <a:lstStyle>
            <a:lvl1pPr algn="ctr">
              <a:defRPr lang="pl-PL" sz="32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6" name="Dowolny kształt 3">
            <a:extLst>
              <a:ext uri="{FF2B5EF4-FFF2-40B4-BE49-F238E27FC236}">
                <a16:creationId xmlns:a16="http://schemas.microsoft.com/office/drawing/2014/main" id="{8D76C9A2-7310-AC9A-D74B-465F4A044014}"/>
              </a:ext>
            </a:extLst>
          </p:cNvPr>
          <p:cNvSpPr/>
          <p:nvPr userDrawn="1"/>
        </p:nvSpPr>
        <p:spPr>
          <a:xfrm>
            <a:off x="8612029" y="3432619"/>
            <a:ext cx="3586781" cy="3425381"/>
          </a:xfrm>
          <a:custGeom>
            <a:avLst/>
            <a:gdLst>
              <a:gd name="connsiteX0" fmla="*/ 2057400 w 3586781"/>
              <a:gd name="connsiteY0" fmla="*/ 0 h 3425381"/>
              <a:gd name="connsiteX1" fmla="*/ 3512202 w 3586781"/>
              <a:gd name="connsiteY1" fmla="*/ 602599 h 3425381"/>
              <a:gd name="connsiteX2" fmla="*/ 3586781 w 3586781"/>
              <a:gd name="connsiteY2" fmla="*/ 684657 h 3425381"/>
              <a:gd name="connsiteX3" fmla="*/ 3586781 w 3586781"/>
              <a:gd name="connsiteY3" fmla="*/ 3425381 h 3425381"/>
              <a:gd name="connsiteX4" fmla="*/ 523691 w 3586781"/>
              <a:gd name="connsiteY4" fmla="*/ 3425381 h 3425381"/>
              <a:gd name="connsiteX5" fmla="*/ 469810 w 3586781"/>
              <a:gd name="connsiteY5" fmla="*/ 3366098 h 3425381"/>
              <a:gd name="connsiteX6" fmla="*/ 0 w 3586781"/>
              <a:gd name="connsiteY6" fmla="*/ 2057400 h 3425381"/>
              <a:gd name="connsiteX7" fmla="*/ 2057400 w 3586781"/>
              <a:gd name="connsiteY7" fmla="*/ 0 h 342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6781" h="3425381">
                <a:moveTo>
                  <a:pt x="2057400" y="0"/>
                </a:moveTo>
                <a:cubicBezTo>
                  <a:pt x="2625535" y="0"/>
                  <a:pt x="3139885" y="230282"/>
                  <a:pt x="3512202" y="602599"/>
                </a:cubicBezTo>
                <a:lnTo>
                  <a:pt x="3586781" y="684657"/>
                </a:lnTo>
                <a:lnTo>
                  <a:pt x="3586781" y="3425381"/>
                </a:lnTo>
                <a:lnTo>
                  <a:pt x="523691" y="3425381"/>
                </a:lnTo>
                <a:lnTo>
                  <a:pt x="469810" y="3366098"/>
                </a:lnTo>
                <a:cubicBezTo>
                  <a:pt x="176310" y="3010458"/>
                  <a:pt x="0" y="2554519"/>
                  <a:pt x="0" y="2057400"/>
                </a:cubicBezTo>
                <a:cubicBezTo>
                  <a:pt x="0" y="921129"/>
                  <a:pt x="921129" y="0"/>
                  <a:pt x="2057400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CCC7F2D7-0500-18AD-893F-3BFF96B94526}"/>
              </a:ext>
            </a:extLst>
          </p:cNvPr>
          <p:cNvSpPr/>
          <p:nvPr userDrawn="1"/>
        </p:nvSpPr>
        <p:spPr>
          <a:xfrm>
            <a:off x="637622" y="1953365"/>
            <a:ext cx="5149695" cy="368455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sz="1500" noProof="0" dirty="0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D1B05A4D-E9FB-4913-E53E-1DE2DC2D9B04}"/>
              </a:ext>
            </a:extLst>
          </p:cNvPr>
          <p:cNvSpPr/>
          <p:nvPr userDrawn="1"/>
        </p:nvSpPr>
        <p:spPr>
          <a:xfrm>
            <a:off x="8558269" y="6194361"/>
            <a:ext cx="389835" cy="38983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5" name="Dowolny kształt 1">
            <a:extLst>
              <a:ext uri="{FF2B5EF4-FFF2-40B4-BE49-F238E27FC236}">
                <a16:creationId xmlns:a16="http://schemas.microsoft.com/office/drawing/2014/main" id="{CC1FF5F2-E394-6897-C493-6584D74D8CEB}"/>
              </a:ext>
            </a:extLst>
          </p:cNvPr>
          <p:cNvSpPr/>
          <p:nvPr userDrawn="1"/>
        </p:nvSpPr>
        <p:spPr>
          <a:xfrm rot="16200000">
            <a:off x="446860" y="-169312"/>
            <a:ext cx="990534" cy="1329158"/>
          </a:xfrm>
          <a:custGeom>
            <a:avLst/>
            <a:gdLst>
              <a:gd name="connsiteX0" fmla="*/ 664579 w 990534"/>
              <a:gd name="connsiteY0" fmla="*/ 0 h 1329158"/>
              <a:gd name="connsiteX1" fmla="*/ 923263 w 990534"/>
              <a:gd name="connsiteY1" fmla="*/ 52226 h 1329158"/>
              <a:gd name="connsiteX2" fmla="*/ 990534 w 990534"/>
              <a:gd name="connsiteY2" fmla="*/ 88739 h 1329158"/>
              <a:gd name="connsiteX3" fmla="*/ 990534 w 990534"/>
              <a:gd name="connsiteY3" fmla="*/ 1240419 h 1329158"/>
              <a:gd name="connsiteX4" fmla="*/ 923263 w 990534"/>
              <a:gd name="connsiteY4" fmla="*/ 1276932 h 1329158"/>
              <a:gd name="connsiteX5" fmla="*/ 664579 w 990534"/>
              <a:gd name="connsiteY5" fmla="*/ 1329158 h 1329158"/>
              <a:gd name="connsiteX6" fmla="*/ 0 w 990534"/>
              <a:gd name="connsiteY6" fmla="*/ 664579 h 1329158"/>
              <a:gd name="connsiteX7" fmla="*/ 664579 w 990534"/>
              <a:gd name="connsiteY7" fmla="*/ 0 h 1329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0534" h="1329158">
                <a:moveTo>
                  <a:pt x="664579" y="0"/>
                </a:moveTo>
                <a:cubicBezTo>
                  <a:pt x="756338" y="0"/>
                  <a:pt x="843754" y="18597"/>
                  <a:pt x="923263" y="52226"/>
                </a:cubicBezTo>
                <a:lnTo>
                  <a:pt x="990534" y="88739"/>
                </a:lnTo>
                <a:lnTo>
                  <a:pt x="990534" y="1240419"/>
                </a:lnTo>
                <a:lnTo>
                  <a:pt x="923263" y="1276932"/>
                </a:lnTo>
                <a:cubicBezTo>
                  <a:pt x="843754" y="1310562"/>
                  <a:pt x="756338" y="1329158"/>
                  <a:pt x="664579" y="1329158"/>
                </a:cubicBezTo>
                <a:cubicBezTo>
                  <a:pt x="297542" y="1329158"/>
                  <a:pt x="0" y="1031616"/>
                  <a:pt x="0" y="664579"/>
                </a:cubicBezTo>
                <a:cubicBezTo>
                  <a:pt x="0" y="297542"/>
                  <a:pt x="297542" y="0"/>
                  <a:pt x="664579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22" name="Zawartość — symbol zastępczy 2">
            <a:extLst>
              <a:ext uri="{FF2B5EF4-FFF2-40B4-BE49-F238E27FC236}">
                <a16:creationId xmlns:a16="http://schemas.microsoft.com/office/drawing/2014/main" id="{D0478807-656D-4B2C-5C1E-4A08154F6567}"/>
              </a:ext>
            </a:extLst>
          </p:cNvPr>
          <p:cNvSpPr txBox="1">
            <a:spLocks/>
          </p:cNvSpPr>
          <p:nvPr userDrawn="1"/>
        </p:nvSpPr>
        <p:spPr>
          <a:xfrm>
            <a:off x="824131" y="2343177"/>
            <a:ext cx="4557428" cy="2830487"/>
          </a:xfrm>
          <a:prstGeom prst="rect">
            <a:avLst/>
          </a:prstGeom>
        </p:spPr>
        <p:txBody>
          <a:bodyPr vert="horz" lIns="91440" tIns="7200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pl-PL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pl-PL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50000"/>
              </a:lnSpc>
            </a:pPr>
            <a:r>
              <a:rPr lang="pl-PL" sz="1700" b="1" noProof="0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1. </a:t>
            </a:r>
          </a:p>
          <a:p>
            <a:pPr rtl="0">
              <a:lnSpc>
                <a:spcPct val="150000"/>
              </a:lnSpc>
              <a:spcBef>
                <a:spcPts val="1800"/>
              </a:spcBef>
            </a:pPr>
            <a:r>
              <a:rPr lang="pl-PL" sz="1700" b="1" noProof="0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2. </a:t>
            </a:r>
          </a:p>
          <a:p>
            <a:pPr rtl="0">
              <a:lnSpc>
                <a:spcPct val="150000"/>
              </a:lnSpc>
              <a:spcBef>
                <a:spcPts val="1800"/>
              </a:spcBef>
            </a:pPr>
            <a:r>
              <a:rPr lang="pl-PL" sz="1700" b="1" noProof="0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3. </a:t>
            </a:r>
          </a:p>
          <a:p>
            <a:pPr rtl="0">
              <a:lnSpc>
                <a:spcPct val="150000"/>
              </a:lnSpc>
              <a:spcBef>
                <a:spcPts val="1800"/>
              </a:spcBef>
            </a:pPr>
            <a:r>
              <a:rPr lang="pl-PL" sz="1700" b="1" noProof="0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4.</a:t>
            </a:r>
          </a:p>
        </p:txBody>
      </p:sp>
      <p:grpSp>
        <p:nvGrpSpPr>
          <p:cNvPr id="23" name="Grupa 22">
            <a:extLst>
              <a:ext uri="{FF2B5EF4-FFF2-40B4-BE49-F238E27FC236}">
                <a16:creationId xmlns:a16="http://schemas.microsoft.com/office/drawing/2014/main" id="{FA8D9022-B854-F233-7BEE-8185E402F657}"/>
              </a:ext>
            </a:extLst>
          </p:cNvPr>
          <p:cNvGrpSpPr/>
          <p:nvPr userDrawn="1"/>
        </p:nvGrpSpPr>
        <p:grpSpPr>
          <a:xfrm>
            <a:off x="1203700" y="2891437"/>
            <a:ext cx="4183547" cy="2282229"/>
            <a:chOff x="6448201" y="2832180"/>
            <a:chExt cx="4483608" cy="2139696"/>
          </a:xfrm>
        </p:grpSpPr>
        <p:cxnSp>
          <p:nvCxnSpPr>
            <p:cNvPr id="24" name="Łącznik prosty 23">
              <a:extLst>
                <a:ext uri="{FF2B5EF4-FFF2-40B4-BE49-F238E27FC236}">
                  <a16:creationId xmlns:a16="http://schemas.microsoft.com/office/drawing/2014/main" id="{A1459528-99D6-5A0F-AEFA-AC4E7BC126D1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283218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Łącznik prosty 24">
              <a:extLst>
                <a:ext uri="{FF2B5EF4-FFF2-40B4-BE49-F238E27FC236}">
                  <a16:creationId xmlns:a16="http://schemas.microsoft.com/office/drawing/2014/main" id="{5A5AD794-5E76-98BF-3FC7-85579E091361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353322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Łącznik prosty 25">
              <a:extLst>
                <a:ext uri="{FF2B5EF4-FFF2-40B4-BE49-F238E27FC236}">
                  <a16:creationId xmlns:a16="http://schemas.microsoft.com/office/drawing/2014/main" id="{CEDD1146-913C-8E63-E619-A08A11AAF125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423426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prosty 26">
              <a:extLst>
                <a:ext uri="{FF2B5EF4-FFF2-40B4-BE49-F238E27FC236}">
                  <a16:creationId xmlns:a16="http://schemas.microsoft.com/office/drawing/2014/main" id="{4943E402-60F2-D003-3878-233462D26AA9}"/>
                </a:ext>
              </a:extLst>
            </p:cNvPr>
            <p:cNvCxnSpPr>
              <a:cxnSpLocks/>
            </p:cNvCxnSpPr>
            <p:nvPr/>
          </p:nvCxnSpPr>
          <p:spPr>
            <a:xfrm>
              <a:off x="6454297" y="4971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kst — symbol zastępczy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528" y="2454311"/>
            <a:ext cx="4557428" cy="47776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l-PL" sz="15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lang="pl-PL" sz="18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 dirty="0"/>
              <a:t>Kliknij, aby edytować style wzorców tekstu</a:t>
            </a:r>
          </a:p>
        </p:txBody>
      </p:sp>
      <p:sp>
        <p:nvSpPr>
          <p:cNvPr id="30" name="Tekst — symbol zastępczy 17">
            <a:extLst>
              <a:ext uri="{FF2B5EF4-FFF2-40B4-BE49-F238E27FC236}">
                <a16:creationId xmlns:a16="http://schemas.microsoft.com/office/drawing/2014/main" id="{D366D221-FD48-C909-F65B-085F44205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4528" y="3222369"/>
            <a:ext cx="4557428" cy="47776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l-PL" sz="15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lang="pl-PL" sz="18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1" name="Tekst — symbol zastępczy 17">
            <a:extLst>
              <a:ext uri="{FF2B5EF4-FFF2-40B4-BE49-F238E27FC236}">
                <a16:creationId xmlns:a16="http://schemas.microsoft.com/office/drawing/2014/main" id="{9BD84418-94A8-777A-FEF5-E2B3E93F44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4528" y="3992637"/>
            <a:ext cx="4557428" cy="47776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l-PL" sz="15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lang="pl-PL" sz="18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2" name="Tekst — symbol zastępczy 17">
            <a:extLst>
              <a:ext uri="{FF2B5EF4-FFF2-40B4-BE49-F238E27FC236}">
                <a16:creationId xmlns:a16="http://schemas.microsoft.com/office/drawing/2014/main" id="{EFF35093-CCA2-ABAA-FBB6-03256FB06B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4528" y="4775296"/>
            <a:ext cx="4557428" cy="47776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l-PL" sz="15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lang="pl-PL" sz="18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21" name="Obraz — symbol zastępczy 20">
            <a:extLst>
              <a:ext uri="{FF2B5EF4-FFF2-40B4-BE49-F238E27FC236}">
                <a16:creationId xmlns:a16="http://schemas.microsoft.com/office/drawing/2014/main" id="{1E8918F9-D4D2-6FB5-B4FD-8FB3A979A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37376" y="2002536"/>
            <a:ext cx="5120640" cy="3685032"/>
          </a:xfrm>
        </p:spPr>
        <p:txBody>
          <a:bodyPr rtlCol="0"/>
          <a:lstStyle>
            <a:defPPr>
              <a:defRPr lang="pl-PL"/>
            </a:def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9" name="Stopka — symbol zastępczy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endParaRPr lang="pl-PL" noProof="0"/>
          </a:p>
        </p:txBody>
      </p:sp>
      <p:sp>
        <p:nvSpPr>
          <p:cNvPr id="20" name="Numer slajdu — symbol zastępczy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D1BC2EDA-D519-4F34-BF3F-BFFF500F4B03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6793679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wal 2">
            <a:extLst>
              <a:ext uri="{FF2B5EF4-FFF2-40B4-BE49-F238E27FC236}">
                <a16:creationId xmlns:a16="http://schemas.microsoft.com/office/drawing/2014/main" id="{85AC3F0E-B550-5DF3-6FEE-B1EFAC15A05B}"/>
              </a:ext>
            </a:extLst>
          </p:cNvPr>
          <p:cNvSpPr/>
          <p:nvPr userDrawn="1"/>
        </p:nvSpPr>
        <p:spPr>
          <a:xfrm>
            <a:off x="5622727" y="3014462"/>
            <a:ext cx="642974" cy="642974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5" name="Dowolny kształt 17">
            <a:extLst>
              <a:ext uri="{FF2B5EF4-FFF2-40B4-BE49-F238E27FC236}">
                <a16:creationId xmlns:a16="http://schemas.microsoft.com/office/drawing/2014/main" id="{4B8B6206-1D28-8534-BE4D-6893F8FE67B7}"/>
              </a:ext>
            </a:extLst>
          </p:cNvPr>
          <p:cNvSpPr/>
          <p:nvPr userDrawn="1"/>
        </p:nvSpPr>
        <p:spPr>
          <a:xfrm>
            <a:off x="8484620" y="5988532"/>
            <a:ext cx="2953834" cy="883756"/>
          </a:xfrm>
          <a:custGeom>
            <a:avLst/>
            <a:gdLst>
              <a:gd name="connsiteX0" fmla="*/ 1476917 w 2953834"/>
              <a:gd name="connsiteY0" fmla="*/ 0 h 883756"/>
              <a:gd name="connsiteX1" fmla="*/ 2950639 w 2953834"/>
              <a:gd name="connsiteY1" fmla="*/ 877123 h 883756"/>
              <a:gd name="connsiteX2" fmla="*/ 2953834 w 2953834"/>
              <a:gd name="connsiteY2" fmla="*/ 883756 h 883756"/>
              <a:gd name="connsiteX3" fmla="*/ 0 w 2953834"/>
              <a:gd name="connsiteY3" fmla="*/ 883756 h 883756"/>
              <a:gd name="connsiteX4" fmla="*/ 3195 w 2953834"/>
              <a:gd name="connsiteY4" fmla="*/ 877123 h 883756"/>
              <a:gd name="connsiteX5" fmla="*/ 1476917 w 2953834"/>
              <a:gd name="connsiteY5" fmla="*/ 0 h 88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53834" h="883756">
                <a:moveTo>
                  <a:pt x="1476917" y="0"/>
                </a:moveTo>
                <a:cubicBezTo>
                  <a:pt x="2113290" y="0"/>
                  <a:pt x="2666825" y="354669"/>
                  <a:pt x="2950639" y="877123"/>
                </a:cubicBezTo>
                <a:lnTo>
                  <a:pt x="2953834" y="883756"/>
                </a:lnTo>
                <a:lnTo>
                  <a:pt x="0" y="883756"/>
                </a:lnTo>
                <a:lnTo>
                  <a:pt x="3195" y="877123"/>
                </a:lnTo>
                <a:cubicBezTo>
                  <a:pt x="287009" y="354669"/>
                  <a:pt x="840544" y="0"/>
                  <a:pt x="1476917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1" name="Owal 10">
            <a:extLst>
              <a:ext uri="{FF2B5EF4-FFF2-40B4-BE49-F238E27FC236}">
                <a16:creationId xmlns:a16="http://schemas.microsoft.com/office/drawing/2014/main" id="{7F5405D2-9527-BA12-A7AC-4B93151CCBC5}"/>
              </a:ext>
            </a:extLst>
          </p:cNvPr>
          <p:cNvSpPr/>
          <p:nvPr userDrawn="1"/>
        </p:nvSpPr>
        <p:spPr>
          <a:xfrm>
            <a:off x="8484620" y="6069965"/>
            <a:ext cx="510053" cy="510053"/>
          </a:xfrm>
          <a:prstGeom prst="ellipse">
            <a:avLst/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4" name="Dowolny kształt 10">
            <a:extLst>
              <a:ext uri="{FF2B5EF4-FFF2-40B4-BE49-F238E27FC236}">
                <a16:creationId xmlns:a16="http://schemas.microsoft.com/office/drawing/2014/main" id="{A0CC5EDC-49D4-6111-36CB-3C8A2D02A8DE}"/>
              </a:ext>
            </a:extLst>
          </p:cNvPr>
          <p:cNvSpPr/>
          <p:nvPr userDrawn="1"/>
        </p:nvSpPr>
        <p:spPr>
          <a:xfrm>
            <a:off x="0" y="0"/>
            <a:ext cx="6306096" cy="5630799"/>
          </a:xfrm>
          <a:custGeom>
            <a:avLst/>
            <a:gdLst>
              <a:gd name="connsiteX0" fmla="*/ 0 w 6306096"/>
              <a:gd name="connsiteY0" fmla="*/ 0 h 5630799"/>
              <a:gd name="connsiteX1" fmla="*/ 5864035 w 6306096"/>
              <a:gd name="connsiteY1" fmla="*/ 0 h 5630799"/>
              <a:gd name="connsiteX2" fmla="*/ 5927254 w 6306096"/>
              <a:gd name="connsiteY2" fmla="*/ 123434 h 5630799"/>
              <a:gd name="connsiteX3" fmla="*/ 6306096 w 6306096"/>
              <a:gd name="connsiteY3" fmla="*/ 1789009 h 5630799"/>
              <a:gd name="connsiteX4" fmla="*/ 2464306 w 6306096"/>
              <a:gd name="connsiteY4" fmla="*/ 5630799 h 5630799"/>
              <a:gd name="connsiteX5" fmla="*/ 20571 w 6306096"/>
              <a:gd name="connsiteY5" fmla="*/ 4753521 h 5630799"/>
              <a:gd name="connsiteX6" fmla="*/ 0 w 6306096"/>
              <a:gd name="connsiteY6" fmla="*/ 4734825 h 56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6096" h="5630799">
                <a:moveTo>
                  <a:pt x="0" y="0"/>
                </a:moveTo>
                <a:lnTo>
                  <a:pt x="5864035" y="0"/>
                </a:lnTo>
                <a:lnTo>
                  <a:pt x="5927254" y="123434"/>
                </a:lnTo>
                <a:cubicBezTo>
                  <a:pt x="6170039" y="627296"/>
                  <a:pt x="6306096" y="1192264"/>
                  <a:pt x="6306096" y="1789009"/>
                </a:cubicBezTo>
                <a:cubicBezTo>
                  <a:pt x="6306096" y="3910771"/>
                  <a:pt x="4586068" y="5630799"/>
                  <a:pt x="2464306" y="5630799"/>
                </a:cubicBezTo>
                <a:cubicBezTo>
                  <a:pt x="1536035" y="5630799"/>
                  <a:pt x="684659" y="5301575"/>
                  <a:pt x="20571" y="4753521"/>
                </a:cubicBezTo>
                <a:lnTo>
                  <a:pt x="0" y="4734825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0" name="Tytuł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08" y="566928"/>
            <a:ext cx="11119104" cy="640080"/>
          </a:xfrm>
        </p:spPr>
        <p:txBody>
          <a:bodyPr rtlCol="0" anchor="t" anchorCtr="0">
            <a:noAutofit/>
          </a:bodyPr>
          <a:lstStyle>
            <a:lvl1pPr algn="ctr">
              <a:defRPr lang="pl-PL" sz="32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21" name="Obraz — symbol zastępczy 20">
            <a:extLst>
              <a:ext uri="{FF2B5EF4-FFF2-40B4-BE49-F238E27FC236}">
                <a16:creationId xmlns:a16="http://schemas.microsoft.com/office/drawing/2014/main" id="{1E8918F9-D4D2-6FB5-B4FD-8FB3A979A27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37376" y="2002536"/>
            <a:ext cx="5120640" cy="3685032"/>
          </a:xfrm>
        </p:spPr>
        <p:txBody>
          <a:bodyPr rtlCol="0">
            <a:noAutofit/>
          </a:bodyPr>
          <a:lstStyle>
            <a:defPPr>
              <a:defRPr lang="pl-PL"/>
            </a:def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17" name="Zawartość — symbol zastępczy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" y="2002536"/>
            <a:ext cx="5138928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 rtlCol="0">
            <a:noAutofit/>
          </a:bodyPr>
          <a:lstStyle>
            <a:lvl1pPr>
              <a:lnSpc>
                <a:spcPct val="100000"/>
              </a:lnSpc>
              <a:defRPr lang="pl-PL" sz="2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9" name="Stopka — symbol zastępczy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>
            <a:noAutofit/>
          </a:bodyPr>
          <a:lstStyle>
            <a:defPPr>
              <a:defRPr lang="pl-PL"/>
            </a:defPPr>
          </a:lstStyle>
          <a:p>
            <a:pPr rtl="0"/>
            <a:endParaRPr lang="pl-PL" noProof="0"/>
          </a:p>
        </p:txBody>
      </p:sp>
      <p:sp>
        <p:nvSpPr>
          <p:cNvPr id="20" name="Numer slajdu — symbol zastępczy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>
            <a:noAutofit/>
          </a:bodyPr>
          <a:lstStyle>
            <a:defPPr>
              <a:defRPr lang="pl-PL"/>
            </a:defPPr>
          </a:lstStyle>
          <a:p>
            <a:pPr rtl="0"/>
            <a:fld id="{D1BC2EDA-D519-4F34-BF3F-BFFF500F4B03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911522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olny kształt 14">
            <a:extLst>
              <a:ext uri="{FF2B5EF4-FFF2-40B4-BE49-F238E27FC236}">
                <a16:creationId xmlns:a16="http://schemas.microsoft.com/office/drawing/2014/main" id="{82D433C4-79DD-42C5-9147-9E5DDECB6624}"/>
              </a:ext>
            </a:extLst>
          </p:cNvPr>
          <p:cNvSpPr/>
          <p:nvPr userDrawn="1"/>
        </p:nvSpPr>
        <p:spPr>
          <a:xfrm>
            <a:off x="8544421" y="1377730"/>
            <a:ext cx="3658597" cy="5494558"/>
          </a:xfrm>
          <a:custGeom>
            <a:avLst/>
            <a:gdLst>
              <a:gd name="connsiteX0" fmla="*/ 3224347 w 3658597"/>
              <a:gd name="connsiteY0" fmla="*/ 0 h 5494558"/>
              <a:gd name="connsiteX1" fmla="*/ 3554018 w 3658597"/>
              <a:gd name="connsiteY1" fmla="*/ 16647 h 5494558"/>
              <a:gd name="connsiteX2" fmla="*/ 3658597 w 3658597"/>
              <a:gd name="connsiteY2" fmla="*/ 29936 h 5494558"/>
              <a:gd name="connsiteX3" fmla="*/ 3658597 w 3658597"/>
              <a:gd name="connsiteY3" fmla="*/ 5494558 h 5494558"/>
              <a:gd name="connsiteX4" fmla="*/ 935531 w 3658597"/>
              <a:gd name="connsiteY4" fmla="*/ 5494558 h 5494558"/>
              <a:gd name="connsiteX5" fmla="*/ 736284 w 3658597"/>
              <a:gd name="connsiteY5" fmla="*/ 5275331 h 5494558"/>
              <a:gd name="connsiteX6" fmla="*/ 0 w 3658597"/>
              <a:gd name="connsiteY6" fmla="*/ 3224347 h 5494558"/>
              <a:gd name="connsiteX7" fmla="*/ 3224347 w 3658597"/>
              <a:gd name="connsiteY7" fmla="*/ 0 h 5494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8597" h="5494558">
                <a:moveTo>
                  <a:pt x="3224347" y="0"/>
                </a:moveTo>
                <a:cubicBezTo>
                  <a:pt x="3335644" y="0"/>
                  <a:pt x="3445625" y="5639"/>
                  <a:pt x="3554018" y="16647"/>
                </a:cubicBezTo>
                <a:lnTo>
                  <a:pt x="3658597" y="29936"/>
                </a:lnTo>
                <a:lnTo>
                  <a:pt x="3658597" y="5494558"/>
                </a:lnTo>
                <a:lnTo>
                  <a:pt x="935531" y="5494558"/>
                </a:lnTo>
                <a:lnTo>
                  <a:pt x="736284" y="5275331"/>
                </a:lnTo>
                <a:cubicBezTo>
                  <a:pt x="276312" y="4717974"/>
                  <a:pt x="0" y="4003429"/>
                  <a:pt x="0" y="3224347"/>
                </a:cubicBezTo>
                <a:cubicBezTo>
                  <a:pt x="0" y="1443589"/>
                  <a:pt x="1443589" y="0"/>
                  <a:pt x="3224347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7" name="Dowolny kształt 12">
            <a:extLst>
              <a:ext uri="{FF2B5EF4-FFF2-40B4-BE49-F238E27FC236}">
                <a16:creationId xmlns:a16="http://schemas.microsoft.com/office/drawing/2014/main" id="{B6078FDE-6CEC-993E-3339-544DEDA6AB82}"/>
              </a:ext>
            </a:extLst>
          </p:cNvPr>
          <p:cNvSpPr/>
          <p:nvPr userDrawn="1"/>
        </p:nvSpPr>
        <p:spPr>
          <a:xfrm>
            <a:off x="-11551" y="0"/>
            <a:ext cx="1175601" cy="1651285"/>
          </a:xfrm>
          <a:custGeom>
            <a:avLst/>
            <a:gdLst>
              <a:gd name="connsiteX0" fmla="*/ 0 w 1858209"/>
              <a:gd name="connsiteY0" fmla="*/ 0 h 2610096"/>
              <a:gd name="connsiteX1" fmla="*/ 1532533 w 1858209"/>
              <a:gd name="connsiteY1" fmla="*/ 0 h 2610096"/>
              <a:gd name="connsiteX2" fmla="*/ 1579125 w 1858209"/>
              <a:gd name="connsiteY2" fmla="*/ 62307 h 2610096"/>
              <a:gd name="connsiteX3" fmla="*/ 1858209 w 1858209"/>
              <a:gd name="connsiteY3" fmla="*/ 975965 h 2610096"/>
              <a:gd name="connsiteX4" fmla="*/ 224078 w 1858209"/>
              <a:gd name="connsiteY4" fmla="*/ 2610096 h 2610096"/>
              <a:gd name="connsiteX5" fmla="*/ 56998 w 1858209"/>
              <a:gd name="connsiteY5" fmla="*/ 2601659 h 2610096"/>
              <a:gd name="connsiteX6" fmla="*/ 0 w 1858209"/>
              <a:gd name="connsiteY6" fmla="*/ 2592960 h 2610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8209" h="2610096">
                <a:moveTo>
                  <a:pt x="0" y="0"/>
                </a:moveTo>
                <a:lnTo>
                  <a:pt x="1532533" y="0"/>
                </a:lnTo>
                <a:lnTo>
                  <a:pt x="1579125" y="62307"/>
                </a:lnTo>
                <a:cubicBezTo>
                  <a:pt x="1755324" y="323116"/>
                  <a:pt x="1858209" y="637525"/>
                  <a:pt x="1858209" y="975965"/>
                </a:cubicBezTo>
                <a:cubicBezTo>
                  <a:pt x="1858209" y="1878471"/>
                  <a:pt x="1126584" y="2610096"/>
                  <a:pt x="224078" y="2610096"/>
                </a:cubicBezTo>
                <a:cubicBezTo>
                  <a:pt x="167671" y="2610096"/>
                  <a:pt x="111932" y="2607238"/>
                  <a:pt x="56998" y="2601659"/>
                </a:cubicBezTo>
                <a:lnTo>
                  <a:pt x="0" y="2592960"/>
                </a:ln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2" name="Owal 11">
            <a:extLst>
              <a:ext uri="{FF2B5EF4-FFF2-40B4-BE49-F238E27FC236}">
                <a16:creationId xmlns:a16="http://schemas.microsoft.com/office/drawing/2014/main" id="{DE6A9E29-841B-F63A-A4FB-958C2A39A40A}"/>
              </a:ext>
            </a:extLst>
          </p:cNvPr>
          <p:cNvSpPr/>
          <p:nvPr userDrawn="1"/>
        </p:nvSpPr>
        <p:spPr>
          <a:xfrm>
            <a:off x="7897386" y="4880996"/>
            <a:ext cx="1499065" cy="1499065"/>
          </a:xfrm>
          <a:prstGeom prst="ellipse">
            <a:avLst/>
          </a:pr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541E8E1F-3A86-62FC-58AB-E196456B4583}"/>
              </a:ext>
            </a:extLst>
          </p:cNvPr>
          <p:cNvSpPr/>
          <p:nvPr userDrawn="1"/>
        </p:nvSpPr>
        <p:spPr>
          <a:xfrm>
            <a:off x="651124" y="1169282"/>
            <a:ext cx="389835" cy="38983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>
            <a:defPPr>
              <a:defRPr lang="pl-PL"/>
            </a:defPPr>
          </a:lstStyle>
          <a:p>
            <a:pPr algn="ctr" rtl="0"/>
            <a:endParaRPr lang="pl-PL" sz="1800" dirty="0"/>
          </a:p>
        </p:txBody>
      </p:sp>
      <p:sp>
        <p:nvSpPr>
          <p:cNvPr id="10" name="Tytuł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208" y="566928"/>
            <a:ext cx="11119104" cy="640080"/>
          </a:xfrm>
        </p:spPr>
        <p:txBody>
          <a:bodyPr rtlCol="0" anchor="t" anchorCtr="0">
            <a:noAutofit/>
          </a:bodyPr>
          <a:lstStyle>
            <a:lvl1pPr algn="ctr">
              <a:defRPr lang="pl-PL" sz="32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9" name="Stopka — symbol zastępczy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>
            <a:noAutofit/>
          </a:bodyPr>
          <a:lstStyle>
            <a:defPPr>
              <a:defRPr lang="pl-PL"/>
            </a:defPPr>
          </a:lstStyle>
          <a:p>
            <a:pPr rtl="0"/>
            <a:endParaRPr lang="pl-PL" noProof="0"/>
          </a:p>
        </p:txBody>
      </p:sp>
      <p:sp>
        <p:nvSpPr>
          <p:cNvPr id="20" name="Numer slajdu — symbol zastępczy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>
            <a:noAutofit/>
          </a:bodyPr>
          <a:lstStyle>
            <a:defPPr>
              <a:defRPr lang="pl-PL"/>
            </a:defPPr>
          </a:lstStyle>
          <a:p>
            <a:pPr rtl="0"/>
            <a:fld id="{D1BC2EDA-D519-4F34-BF3F-BFFF500F4B03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7" name="Zawartość — symbol zastępczy 16">
            <a:extLst>
              <a:ext uri="{FF2B5EF4-FFF2-40B4-BE49-F238E27FC236}">
                <a16:creationId xmlns:a16="http://schemas.microsoft.com/office/drawing/2014/main" id="{F4DDC946-276A-D975-DF69-141E11E4CA6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0080" y="2002536"/>
            <a:ext cx="5138928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 rtlCol="0">
            <a:noAutofit/>
          </a:bodyPr>
          <a:lstStyle>
            <a:lvl1pPr>
              <a:lnSpc>
                <a:spcPct val="100000"/>
              </a:lnSpc>
              <a:defRPr lang="pl-PL" sz="2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16" name="Zawartość — symbol zastępczy 16">
            <a:extLst>
              <a:ext uri="{FF2B5EF4-FFF2-40B4-BE49-F238E27FC236}">
                <a16:creationId xmlns:a16="http://schemas.microsoft.com/office/drawing/2014/main" id="{09C5826C-6081-DF9F-2832-3E46BA58C61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19088" y="2002536"/>
            <a:ext cx="5138928" cy="3685032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 rtlCol="0">
            <a:noAutofit/>
          </a:bodyPr>
          <a:lstStyle>
            <a:lvl1pPr>
              <a:lnSpc>
                <a:spcPct val="100000"/>
              </a:lnSpc>
              <a:defRPr lang="pl-PL" sz="2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</p:spTree>
    <p:extLst>
      <p:ext uri="{BB962C8B-B14F-4D97-AF65-F5344CB8AC3E}">
        <p14:creationId xmlns:p14="http://schemas.microsoft.com/office/powerpoint/2010/main" val="3147544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a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wal 32">
            <a:extLst>
              <a:ext uri="{FF2B5EF4-FFF2-40B4-BE49-F238E27FC236}">
                <a16:creationId xmlns:a16="http://schemas.microsoft.com/office/drawing/2014/main" id="{EA15E1F6-FCC0-B1B8-8F0A-02FAAB3F0D1E}"/>
              </a:ext>
            </a:extLst>
          </p:cNvPr>
          <p:cNvSpPr/>
          <p:nvPr userDrawn="1"/>
        </p:nvSpPr>
        <p:spPr>
          <a:xfrm>
            <a:off x="9965453" y="5422957"/>
            <a:ext cx="600979" cy="600979"/>
          </a:xfrm>
          <a:prstGeom prst="ellipse">
            <a:avLst/>
          </a:prstGeom>
          <a:solidFill>
            <a:schemeClr val="accent5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35" name="Dowolny kształt 7">
            <a:extLst>
              <a:ext uri="{FF2B5EF4-FFF2-40B4-BE49-F238E27FC236}">
                <a16:creationId xmlns:a16="http://schemas.microsoft.com/office/drawing/2014/main" id="{8A0AB697-65DD-D82E-FD2B-BB10E141E719}"/>
              </a:ext>
            </a:extLst>
          </p:cNvPr>
          <p:cNvSpPr/>
          <p:nvPr userDrawn="1"/>
        </p:nvSpPr>
        <p:spPr>
          <a:xfrm>
            <a:off x="0" y="684941"/>
            <a:ext cx="5739305" cy="6173059"/>
          </a:xfrm>
          <a:custGeom>
            <a:avLst/>
            <a:gdLst>
              <a:gd name="connsiteX0" fmla="*/ 2105216 w 5739305"/>
              <a:gd name="connsiteY0" fmla="*/ 0 h 6173059"/>
              <a:gd name="connsiteX1" fmla="*/ 5739305 w 5739305"/>
              <a:gd name="connsiteY1" fmla="*/ 3634089 h 6173059"/>
              <a:gd name="connsiteX2" fmla="*/ 4909456 w 5739305"/>
              <a:gd name="connsiteY2" fmla="*/ 5945707 h 6173059"/>
              <a:gd name="connsiteX3" fmla="*/ 4702825 w 5739305"/>
              <a:gd name="connsiteY3" fmla="*/ 6173059 h 6173059"/>
              <a:gd name="connsiteX4" fmla="*/ 0 w 5739305"/>
              <a:gd name="connsiteY4" fmla="*/ 6173059 h 6173059"/>
              <a:gd name="connsiteX5" fmla="*/ 0 w 5739305"/>
              <a:gd name="connsiteY5" fmla="*/ 675505 h 6173059"/>
              <a:gd name="connsiteX6" fmla="*/ 73362 w 5739305"/>
              <a:gd name="connsiteY6" fmla="*/ 620646 h 6173059"/>
              <a:gd name="connsiteX7" fmla="*/ 2105216 w 5739305"/>
              <a:gd name="connsiteY7" fmla="*/ 0 h 6173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39305" h="6173059">
                <a:moveTo>
                  <a:pt x="2105216" y="0"/>
                </a:moveTo>
                <a:cubicBezTo>
                  <a:pt x="4112268" y="0"/>
                  <a:pt x="5739305" y="1627037"/>
                  <a:pt x="5739305" y="3634089"/>
                </a:cubicBezTo>
                <a:cubicBezTo>
                  <a:pt x="5739305" y="4512174"/>
                  <a:pt x="5427880" y="5317522"/>
                  <a:pt x="4909456" y="5945707"/>
                </a:cubicBezTo>
                <a:lnTo>
                  <a:pt x="4702825" y="6173059"/>
                </a:lnTo>
                <a:lnTo>
                  <a:pt x="0" y="6173059"/>
                </a:lnTo>
                <a:lnTo>
                  <a:pt x="0" y="675505"/>
                </a:lnTo>
                <a:lnTo>
                  <a:pt x="73362" y="620646"/>
                </a:lnTo>
                <a:cubicBezTo>
                  <a:pt x="653367" y="228802"/>
                  <a:pt x="1352572" y="0"/>
                  <a:pt x="210521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39" name="Owal 38">
            <a:extLst>
              <a:ext uri="{FF2B5EF4-FFF2-40B4-BE49-F238E27FC236}">
                <a16:creationId xmlns:a16="http://schemas.microsoft.com/office/drawing/2014/main" id="{6DF637CE-F1AA-EB3D-67EB-815F56FFB509}"/>
              </a:ext>
            </a:extLst>
          </p:cNvPr>
          <p:cNvSpPr/>
          <p:nvPr userDrawn="1"/>
        </p:nvSpPr>
        <p:spPr>
          <a:xfrm>
            <a:off x="3500869" y="447695"/>
            <a:ext cx="1499065" cy="1499065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CCC7F2D7-0500-18AD-893F-3BFF96B94526}"/>
              </a:ext>
            </a:extLst>
          </p:cNvPr>
          <p:cNvSpPr/>
          <p:nvPr userDrawn="1"/>
        </p:nvSpPr>
        <p:spPr>
          <a:xfrm>
            <a:off x="6412386" y="1273861"/>
            <a:ext cx="5149695" cy="4264053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>
            <a:defPPr>
              <a:defRPr lang="pl-PL"/>
            </a:defPPr>
          </a:lstStyle>
          <a:p>
            <a:pPr algn="ctr" rtl="0"/>
            <a:endParaRPr lang="pl-PL" sz="1800" dirty="0"/>
          </a:p>
        </p:txBody>
      </p:sp>
      <p:sp>
        <p:nvSpPr>
          <p:cNvPr id="10" name="Tytuł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2386584"/>
            <a:ext cx="4837176" cy="2103120"/>
          </a:xfrm>
        </p:spPr>
        <p:txBody>
          <a:bodyPr rtlCol="0" anchor="t" anchorCtr="0">
            <a:normAutofit/>
          </a:bodyPr>
          <a:lstStyle>
            <a:lvl1pPr algn="l">
              <a:defRPr lang="pl-PL" sz="32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9" name="Stopka — symbol zastępczy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endParaRPr lang="pl-PL" noProof="0"/>
          </a:p>
        </p:txBody>
      </p:sp>
      <p:sp>
        <p:nvSpPr>
          <p:cNvPr id="20" name="Numer slajdu — symbol zastępczy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D1BC2EDA-D519-4F34-BF3F-BFFF500F4B03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18" name="Tekst — symbol zastępczy 17">
            <a:extLst>
              <a:ext uri="{FF2B5EF4-FFF2-40B4-BE49-F238E27FC236}">
                <a16:creationId xmlns:a16="http://schemas.microsoft.com/office/drawing/2014/main" id="{C1550097-BD5F-E98D-20E3-A22C0C038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55536" y="1605845"/>
            <a:ext cx="4090669" cy="47776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l-PL" sz="15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lang="pl-PL" sz="18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0" name="Tekst — symbol zastępczy 17">
            <a:extLst>
              <a:ext uri="{FF2B5EF4-FFF2-40B4-BE49-F238E27FC236}">
                <a16:creationId xmlns:a16="http://schemas.microsoft.com/office/drawing/2014/main" id="{D366D221-FD48-C909-F65B-085F44205EB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55536" y="2373903"/>
            <a:ext cx="4090669" cy="47776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l-PL" sz="15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lang="pl-PL" sz="18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1" name="Tekst — symbol zastępczy 17">
            <a:extLst>
              <a:ext uri="{FF2B5EF4-FFF2-40B4-BE49-F238E27FC236}">
                <a16:creationId xmlns:a16="http://schemas.microsoft.com/office/drawing/2014/main" id="{9BD84418-94A8-777A-FEF5-E2B3E93F44C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55536" y="3144171"/>
            <a:ext cx="4090669" cy="47776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l-PL" sz="15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lang="pl-PL" sz="18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32" name="Tekst — symbol zastępczy 17">
            <a:extLst>
              <a:ext uri="{FF2B5EF4-FFF2-40B4-BE49-F238E27FC236}">
                <a16:creationId xmlns:a16="http://schemas.microsoft.com/office/drawing/2014/main" id="{EFF35093-CCA2-ABAA-FBB6-03256FB06B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55536" y="3926830"/>
            <a:ext cx="4090669" cy="47776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l-PL" sz="15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lang="pl-PL" sz="18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E93D01B9-382B-1FFC-B0E8-50A5B1AA53F2}"/>
              </a:ext>
            </a:extLst>
          </p:cNvPr>
          <p:cNvGrpSpPr/>
          <p:nvPr userDrawn="1"/>
        </p:nvGrpSpPr>
        <p:grpSpPr>
          <a:xfrm>
            <a:off x="7155536" y="2000952"/>
            <a:ext cx="3844355" cy="3094988"/>
            <a:chOff x="6448201" y="2832180"/>
            <a:chExt cx="4489704" cy="2901696"/>
          </a:xfrm>
        </p:grpSpPr>
        <p:cxnSp>
          <p:nvCxnSpPr>
            <p:cNvPr id="5" name="Łącznik prosty 4">
              <a:extLst>
                <a:ext uri="{FF2B5EF4-FFF2-40B4-BE49-F238E27FC236}">
                  <a16:creationId xmlns:a16="http://schemas.microsoft.com/office/drawing/2014/main" id="{2DE06067-B8E1-70ED-D2D3-44CF8CDCDA07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283218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Łącznik prosty 6">
              <a:extLst>
                <a:ext uri="{FF2B5EF4-FFF2-40B4-BE49-F238E27FC236}">
                  <a16:creationId xmlns:a16="http://schemas.microsoft.com/office/drawing/2014/main" id="{830DAD0A-6F95-3AC2-7012-1BFF86880C36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353322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Łącznik prosty 10">
              <a:extLst>
                <a:ext uri="{FF2B5EF4-FFF2-40B4-BE49-F238E27FC236}">
                  <a16:creationId xmlns:a16="http://schemas.microsoft.com/office/drawing/2014/main" id="{668BE1B0-4E81-D3BC-6252-7981ADD19C22}"/>
                </a:ext>
              </a:extLst>
            </p:cNvPr>
            <p:cNvCxnSpPr>
              <a:cxnSpLocks/>
            </p:cNvCxnSpPr>
            <p:nvPr/>
          </p:nvCxnSpPr>
          <p:spPr>
            <a:xfrm>
              <a:off x="6448201" y="4234260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Łącznik prosty 12">
              <a:extLst>
                <a:ext uri="{FF2B5EF4-FFF2-40B4-BE49-F238E27FC236}">
                  <a16:creationId xmlns:a16="http://schemas.microsoft.com/office/drawing/2014/main" id="{D402BDCE-1B33-A927-9656-8B1F13D3E546}"/>
                </a:ext>
              </a:extLst>
            </p:cNvPr>
            <p:cNvCxnSpPr>
              <a:cxnSpLocks/>
            </p:cNvCxnSpPr>
            <p:nvPr/>
          </p:nvCxnSpPr>
          <p:spPr>
            <a:xfrm>
              <a:off x="6454297" y="4971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Łącznik prosty 13">
              <a:extLst>
                <a:ext uri="{FF2B5EF4-FFF2-40B4-BE49-F238E27FC236}">
                  <a16:creationId xmlns:a16="http://schemas.microsoft.com/office/drawing/2014/main" id="{2E0822DF-56EF-F16B-1D58-9C3EAC7944A0}"/>
                </a:ext>
              </a:extLst>
            </p:cNvPr>
            <p:cNvCxnSpPr>
              <a:cxnSpLocks/>
            </p:cNvCxnSpPr>
            <p:nvPr/>
          </p:nvCxnSpPr>
          <p:spPr>
            <a:xfrm>
              <a:off x="6460393" y="5733876"/>
              <a:ext cx="4477512" cy="0"/>
            </a:xfrm>
            <a:prstGeom prst="line">
              <a:avLst/>
            </a:prstGeom>
            <a:ln w="22225"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Zawartość — symbol zastępczy 2">
            <a:extLst>
              <a:ext uri="{FF2B5EF4-FFF2-40B4-BE49-F238E27FC236}">
                <a16:creationId xmlns:a16="http://schemas.microsoft.com/office/drawing/2014/main" id="{B70A54A3-3D1B-FF08-2460-114DA5BF6D5A}"/>
              </a:ext>
            </a:extLst>
          </p:cNvPr>
          <p:cNvSpPr txBox="1">
            <a:spLocks/>
          </p:cNvSpPr>
          <p:nvPr userDrawn="1"/>
        </p:nvSpPr>
        <p:spPr>
          <a:xfrm>
            <a:off x="6812124" y="1474457"/>
            <a:ext cx="4187767" cy="4065646"/>
          </a:xfrm>
          <a:prstGeom prst="rect">
            <a:avLst/>
          </a:prstGeom>
        </p:spPr>
        <p:txBody>
          <a:bodyPr vert="horz" lIns="91440" tIns="9000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pl-PL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4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pl-PL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lnSpc>
                <a:spcPct val="150000"/>
              </a:lnSpc>
            </a:pPr>
            <a:r>
              <a:rPr lang="pl-PL" sz="1500" b="1" noProof="0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1. </a:t>
            </a:r>
          </a:p>
          <a:p>
            <a:pPr rtl="0">
              <a:lnSpc>
                <a:spcPct val="150000"/>
              </a:lnSpc>
              <a:spcBef>
                <a:spcPts val="2200"/>
              </a:spcBef>
            </a:pPr>
            <a:r>
              <a:rPr lang="pl-PL" sz="1500" b="1" noProof="0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2. </a:t>
            </a:r>
          </a:p>
          <a:p>
            <a:pPr rtl="0">
              <a:lnSpc>
                <a:spcPct val="150000"/>
              </a:lnSpc>
              <a:spcBef>
                <a:spcPts val="2200"/>
              </a:spcBef>
            </a:pPr>
            <a:r>
              <a:rPr lang="pl-PL" sz="1500" b="1" noProof="0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3. </a:t>
            </a:r>
          </a:p>
          <a:p>
            <a:pPr rtl="0">
              <a:lnSpc>
                <a:spcPct val="150000"/>
              </a:lnSpc>
              <a:spcBef>
                <a:spcPts val="2200"/>
              </a:spcBef>
            </a:pPr>
            <a:r>
              <a:rPr lang="pl-PL" sz="1500" b="1" noProof="0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4. </a:t>
            </a:r>
          </a:p>
          <a:p>
            <a:pPr rtl="0">
              <a:lnSpc>
                <a:spcPct val="150000"/>
              </a:lnSpc>
              <a:spcBef>
                <a:spcPts val="2200"/>
              </a:spcBef>
            </a:pPr>
            <a:r>
              <a:rPr lang="pl-PL" sz="1500" b="1" noProof="0" dirty="0">
                <a:solidFill>
                  <a:schemeClr val="tx2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5.</a:t>
            </a:r>
          </a:p>
        </p:txBody>
      </p:sp>
      <p:sp>
        <p:nvSpPr>
          <p:cNvPr id="28" name="Tekst — symbol zastępczy 17">
            <a:extLst>
              <a:ext uri="{FF2B5EF4-FFF2-40B4-BE49-F238E27FC236}">
                <a16:creationId xmlns:a16="http://schemas.microsoft.com/office/drawing/2014/main" id="{6FF71D66-09F6-C545-173C-E4918A91F00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55536" y="4693042"/>
            <a:ext cx="4090669" cy="477764"/>
          </a:xfrm>
        </p:spPr>
        <p:txBody>
          <a:bodyPr rtlCol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pl-PL" sz="1500" b="1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defRPr lang="pl-PL" sz="1800">
                <a:solidFill>
                  <a:schemeClr val="tx2"/>
                </a:solidFill>
              </a:defRPr>
            </a:lvl2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pic>
        <p:nvPicPr>
          <p:cNvPr id="37" name="Obraz — symbol zastępczy 10">
            <a:extLst>
              <a:ext uri="{FF2B5EF4-FFF2-40B4-BE49-F238E27FC236}">
                <a16:creationId xmlns:a16="http://schemas.microsoft.com/office/drawing/2014/main" id="{670B5801-42BD-259B-180E-B4706551C0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406331" y="598826"/>
            <a:ext cx="2384497" cy="1186841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8635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olny kształt 22">
            <a:extLst>
              <a:ext uri="{FF2B5EF4-FFF2-40B4-BE49-F238E27FC236}">
                <a16:creationId xmlns:a16="http://schemas.microsoft.com/office/drawing/2014/main" id="{CCB0938D-C7B4-782B-BFAF-F503DE1CAEF0}"/>
              </a:ext>
            </a:extLst>
          </p:cNvPr>
          <p:cNvSpPr/>
          <p:nvPr userDrawn="1"/>
        </p:nvSpPr>
        <p:spPr>
          <a:xfrm>
            <a:off x="-14287" y="4334114"/>
            <a:ext cx="1149441" cy="1499066"/>
          </a:xfrm>
          <a:custGeom>
            <a:avLst/>
            <a:gdLst>
              <a:gd name="connsiteX0" fmla="*/ 399908 w 1149441"/>
              <a:gd name="connsiteY0" fmla="*/ 0 h 1499066"/>
              <a:gd name="connsiteX1" fmla="*/ 1149441 w 1149441"/>
              <a:gd name="connsiteY1" fmla="*/ 749533 h 1499066"/>
              <a:gd name="connsiteX2" fmla="*/ 399908 w 1149441"/>
              <a:gd name="connsiteY2" fmla="*/ 1499066 h 1499066"/>
              <a:gd name="connsiteX3" fmla="*/ 108156 w 1149441"/>
              <a:gd name="connsiteY3" fmla="*/ 1440164 h 1499066"/>
              <a:gd name="connsiteX4" fmla="*/ 0 w 1149441"/>
              <a:gd name="connsiteY4" fmla="*/ 1381459 h 1499066"/>
              <a:gd name="connsiteX5" fmla="*/ 0 w 1149441"/>
              <a:gd name="connsiteY5" fmla="*/ 117607 h 1499066"/>
              <a:gd name="connsiteX6" fmla="*/ 108156 w 1149441"/>
              <a:gd name="connsiteY6" fmla="*/ 58902 h 1499066"/>
              <a:gd name="connsiteX7" fmla="*/ 399908 w 1149441"/>
              <a:gd name="connsiteY7" fmla="*/ 0 h 1499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9441" h="1499066">
                <a:moveTo>
                  <a:pt x="399908" y="0"/>
                </a:moveTo>
                <a:cubicBezTo>
                  <a:pt x="813864" y="0"/>
                  <a:pt x="1149441" y="335577"/>
                  <a:pt x="1149441" y="749533"/>
                </a:cubicBezTo>
                <a:cubicBezTo>
                  <a:pt x="1149441" y="1163489"/>
                  <a:pt x="813864" y="1499066"/>
                  <a:pt x="399908" y="1499066"/>
                </a:cubicBezTo>
                <a:cubicBezTo>
                  <a:pt x="296419" y="1499066"/>
                  <a:pt x="197829" y="1478093"/>
                  <a:pt x="108156" y="1440164"/>
                </a:cubicBezTo>
                <a:lnTo>
                  <a:pt x="0" y="1381459"/>
                </a:lnTo>
                <a:lnTo>
                  <a:pt x="0" y="117607"/>
                </a:lnTo>
                <a:lnTo>
                  <a:pt x="108156" y="58902"/>
                </a:lnTo>
                <a:cubicBezTo>
                  <a:pt x="197829" y="20974"/>
                  <a:pt x="296419" y="0"/>
                  <a:pt x="399908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2" name="Dowolny kształt 19">
            <a:extLst>
              <a:ext uri="{FF2B5EF4-FFF2-40B4-BE49-F238E27FC236}">
                <a16:creationId xmlns:a16="http://schemas.microsoft.com/office/drawing/2014/main" id="{27AD3143-C49E-0951-0DB8-A9ABF0AB7E13}"/>
              </a:ext>
            </a:extLst>
          </p:cNvPr>
          <p:cNvSpPr/>
          <p:nvPr userDrawn="1"/>
        </p:nvSpPr>
        <p:spPr>
          <a:xfrm>
            <a:off x="6018661" y="-1535"/>
            <a:ext cx="6184356" cy="5906209"/>
          </a:xfrm>
          <a:custGeom>
            <a:avLst/>
            <a:gdLst>
              <a:gd name="connsiteX0" fmla="*/ 605352 w 6184356"/>
              <a:gd name="connsiteY0" fmla="*/ 0 h 5906209"/>
              <a:gd name="connsiteX1" fmla="*/ 6184356 w 6184356"/>
              <a:gd name="connsiteY1" fmla="*/ 0 h 5906209"/>
              <a:gd name="connsiteX2" fmla="*/ 6184356 w 6184356"/>
              <a:gd name="connsiteY2" fmla="*/ 5104584 h 5906209"/>
              <a:gd name="connsiteX3" fmla="*/ 5989771 w 6184356"/>
              <a:gd name="connsiteY3" fmla="*/ 5250092 h 5906209"/>
              <a:gd name="connsiteX4" fmla="*/ 3841790 w 6184356"/>
              <a:gd name="connsiteY4" fmla="*/ 5906209 h 5906209"/>
              <a:gd name="connsiteX5" fmla="*/ 0 w 6184356"/>
              <a:gd name="connsiteY5" fmla="*/ 2064419 h 5906209"/>
              <a:gd name="connsiteX6" fmla="*/ 463684 w 6184356"/>
              <a:gd name="connsiteY6" fmla="*/ 233194 h 590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84356" h="5906209">
                <a:moveTo>
                  <a:pt x="605352" y="0"/>
                </a:moveTo>
                <a:lnTo>
                  <a:pt x="6184356" y="0"/>
                </a:lnTo>
                <a:lnTo>
                  <a:pt x="6184356" y="5104584"/>
                </a:lnTo>
                <a:lnTo>
                  <a:pt x="5989771" y="5250092"/>
                </a:lnTo>
                <a:cubicBezTo>
                  <a:pt x="5376618" y="5664330"/>
                  <a:pt x="4637451" y="5906209"/>
                  <a:pt x="3841790" y="5906209"/>
                </a:cubicBezTo>
                <a:cubicBezTo>
                  <a:pt x="1720028" y="5906209"/>
                  <a:pt x="0" y="4186181"/>
                  <a:pt x="0" y="2064419"/>
                </a:cubicBezTo>
                <a:cubicBezTo>
                  <a:pt x="0" y="1401369"/>
                  <a:pt x="167972" y="777550"/>
                  <a:pt x="463684" y="23319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>
              <a:solidFill>
                <a:schemeClr val="tx2"/>
              </a:solidFill>
            </a:endParaRPr>
          </a:p>
        </p:txBody>
      </p:sp>
      <p:pic>
        <p:nvPicPr>
          <p:cNvPr id="16" name="Obraz — symbol zastępczy 10">
            <a:extLst>
              <a:ext uri="{FF2B5EF4-FFF2-40B4-BE49-F238E27FC236}">
                <a16:creationId xmlns:a16="http://schemas.microsoft.com/office/drawing/2014/main" id="{354EAA14-8DA6-82B8-268B-6AC9013113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964226" y="-5834"/>
            <a:ext cx="2384497" cy="1186841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sp>
        <p:nvSpPr>
          <p:cNvPr id="22" name="Owal 21">
            <a:extLst>
              <a:ext uri="{FF2B5EF4-FFF2-40B4-BE49-F238E27FC236}">
                <a16:creationId xmlns:a16="http://schemas.microsoft.com/office/drawing/2014/main" id="{91F142C3-F309-0D74-D5C5-3EAB19D43031}"/>
              </a:ext>
            </a:extLst>
          </p:cNvPr>
          <p:cNvSpPr/>
          <p:nvPr userDrawn="1"/>
        </p:nvSpPr>
        <p:spPr>
          <a:xfrm>
            <a:off x="5689666" y="1067784"/>
            <a:ext cx="635955" cy="635955"/>
          </a:xfrm>
          <a:prstGeom prst="ellipse">
            <a:avLst/>
          </a:prstGeom>
          <a:solidFill>
            <a:schemeClr val="accent6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>
            <a:defPPr>
              <a:defRPr lang="pl-PL"/>
            </a:defPPr>
          </a:lstStyle>
          <a:p>
            <a:pPr algn="ctr" rtl="0"/>
            <a:endParaRPr lang="pl-PL" sz="1800" dirty="0"/>
          </a:p>
        </p:txBody>
      </p:sp>
      <p:sp>
        <p:nvSpPr>
          <p:cNvPr id="10" name="Tytuł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2386584"/>
            <a:ext cx="4837176" cy="2103120"/>
          </a:xfrm>
        </p:spPr>
        <p:txBody>
          <a:bodyPr rtlCol="0" anchor="t" anchorCtr="0">
            <a:normAutofit/>
          </a:bodyPr>
          <a:lstStyle>
            <a:lvl1pPr algn="l">
              <a:defRPr lang="pl-PL" sz="32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9" name="Stopka — symbol zastępczy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endParaRPr lang="pl-PL" noProof="0"/>
          </a:p>
        </p:txBody>
      </p:sp>
      <p:sp>
        <p:nvSpPr>
          <p:cNvPr id="20" name="Numer slajdu — symbol zastępczy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D1BC2EDA-D519-4F34-BF3F-BFFF500F4B03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23" name="Zawartość — symbol zastępczy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19088" y="1280160"/>
            <a:ext cx="5129784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 rtlCol="0">
            <a:noAutofit/>
          </a:bodyPr>
          <a:lstStyle>
            <a:lvl1pPr>
              <a:lnSpc>
                <a:spcPct val="100000"/>
              </a:lnSpc>
              <a:defRPr lang="pl-PL" sz="2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</p:spTree>
    <p:extLst>
      <p:ext uri="{BB962C8B-B14F-4D97-AF65-F5344CB8AC3E}">
        <p14:creationId xmlns:p14="http://schemas.microsoft.com/office/powerpoint/2010/main" val="3146778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2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olny kształt 13">
            <a:extLst>
              <a:ext uri="{FF2B5EF4-FFF2-40B4-BE49-F238E27FC236}">
                <a16:creationId xmlns:a16="http://schemas.microsoft.com/office/drawing/2014/main" id="{3444D42C-1BDD-684F-2ED7-CBF2B31FA0BD}"/>
              </a:ext>
            </a:extLst>
          </p:cNvPr>
          <p:cNvSpPr/>
          <p:nvPr userDrawn="1"/>
        </p:nvSpPr>
        <p:spPr>
          <a:xfrm>
            <a:off x="0" y="-11017"/>
            <a:ext cx="5797960" cy="5177077"/>
          </a:xfrm>
          <a:custGeom>
            <a:avLst/>
            <a:gdLst>
              <a:gd name="connsiteX0" fmla="*/ 0 w 6306096"/>
              <a:gd name="connsiteY0" fmla="*/ 0 h 5630799"/>
              <a:gd name="connsiteX1" fmla="*/ 5864035 w 6306096"/>
              <a:gd name="connsiteY1" fmla="*/ 0 h 5630799"/>
              <a:gd name="connsiteX2" fmla="*/ 5927254 w 6306096"/>
              <a:gd name="connsiteY2" fmla="*/ 123434 h 5630799"/>
              <a:gd name="connsiteX3" fmla="*/ 6306096 w 6306096"/>
              <a:gd name="connsiteY3" fmla="*/ 1789009 h 5630799"/>
              <a:gd name="connsiteX4" fmla="*/ 2464306 w 6306096"/>
              <a:gd name="connsiteY4" fmla="*/ 5630799 h 5630799"/>
              <a:gd name="connsiteX5" fmla="*/ 20571 w 6306096"/>
              <a:gd name="connsiteY5" fmla="*/ 4753521 h 5630799"/>
              <a:gd name="connsiteX6" fmla="*/ 0 w 6306096"/>
              <a:gd name="connsiteY6" fmla="*/ 4734825 h 5630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6096" h="5630799">
                <a:moveTo>
                  <a:pt x="0" y="0"/>
                </a:moveTo>
                <a:lnTo>
                  <a:pt x="5864035" y="0"/>
                </a:lnTo>
                <a:lnTo>
                  <a:pt x="5927254" y="123434"/>
                </a:lnTo>
                <a:cubicBezTo>
                  <a:pt x="6170039" y="627296"/>
                  <a:pt x="6306096" y="1192264"/>
                  <a:pt x="6306096" y="1789009"/>
                </a:cubicBezTo>
                <a:cubicBezTo>
                  <a:pt x="6306096" y="3910771"/>
                  <a:pt x="4586068" y="5630799"/>
                  <a:pt x="2464306" y="5630799"/>
                </a:cubicBezTo>
                <a:cubicBezTo>
                  <a:pt x="1536035" y="5630799"/>
                  <a:pt x="684659" y="5301575"/>
                  <a:pt x="20571" y="4753521"/>
                </a:cubicBezTo>
                <a:lnTo>
                  <a:pt x="0" y="4734825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6" name="Owal 5">
            <a:extLst>
              <a:ext uri="{FF2B5EF4-FFF2-40B4-BE49-F238E27FC236}">
                <a16:creationId xmlns:a16="http://schemas.microsoft.com/office/drawing/2014/main" id="{2B266F6B-F29A-5957-62EB-27F8C2FAEB4C}"/>
              </a:ext>
            </a:extLst>
          </p:cNvPr>
          <p:cNvSpPr/>
          <p:nvPr userDrawn="1"/>
        </p:nvSpPr>
        <p:spPr>
          <a:xfrm>
            <a:off x="5282616" y="378865"/>
            <a:ext cx="813384" cy="813384"/>
          </a:xfrm>
          <a:prstGeom prst="ellips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pic>
        <p:nvPicPr>
          <p:cNvPr id="8" name="Obraz — symbol zastępczy 10">
            <a:extLst>
              <a:ext uri="{FF2B5EF4-FFF2-40B4-BE49-F238E27FC236}">
                <a16:creationId xmlns:a16="http://schemas.microsoft.com/office/drawing/2014/main" id="{C18B912F-D300-065E-2807-E2EA07EBA5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3206" y="5671159"/>
            <a:ext cx="2384497" cy="1186841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sp>
        <p:nvSpPr>
          <p:cNvPr id="13" name="Owal 12">
            <a:extLst>
              <a:ext uri="{FF2B5EF4-FFF2-40B4-BE49-F238E27FC236}">
                <a16:creationId xmlns:a16="http://schemas.microsoft.com/office/drawing/2014/main" id="{10AC709F-F9A3-D8F0-A42E-A2C94191DFC0}"/>
              </a:ext>
            </a:extLst>
          </p:cNvPr>
          <p:cNvSpPr/>
          <p:nvPr userDrawn="1"/>
        </p:nvSpPr>
        <p:spPr>
          <a:xfrm>
            <a:off x="6875619" y="5909834"/>
            <a:ext cx="397747" cy="397747"/>
          </a:xfrm>
          <a:prstGeom prst="ellipse">
            <a:avLst/>
          </a:prstGeom>
          <a:solidFill>
            <a:schemeClr val="accent6">
              <a:alpha val="3033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>
            <a:defPPr>
              <a:defRPr lang="pl-PL"/>
            </a:defPPr>
          </a:lstStyle>
          <a:p>
            <a:pPr algn="ctr" rtl="0"/>
            <a:endParaRPr lang="pl-PL" sz="1800" dirty="0"/>
          </a:p>
        </p:txBody>
      </p:sp>
      <p:sp>
        <p:nvSpPr>
          <p:cNvPr id="10" name="Tytuł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2386584"/>
            <a:ext cx="4837176" cy="2103120"/>
          </a:xfrm>
        </p:spPr>
        <p:txBody>
          <a:bodyPr rtlCol="0" anchor="t" anchorCtr="0">
            <a:normAutofit/>
          </a:bodyPr>
          <a:lstStyle>
            <a:lvl1pPr algn="l">
              <a:defRPr lang="pl-PL" sz="32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9" name="Stopka — symbol zastępczy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endParaRPr lang="pl-PL" noProof="0"/>
          </a:p>
        </p:txBody>
      </p:sp>
      <p:sp>
        <p:nvSpPr>
          <p:cNvPr id="20" name="Numer slajdu — symbol zastępczy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D1BC2EDA-D519-4F34-BF3F-BFFF500F4B03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23" name="Zawartość — symbol zastępczy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19088" y="1280160"/>
            <a:ext cx="5129784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 rtlCol="0">
            <a:noAutofit/>
          </a:bodyPr>
          <a:lstStyle>
            <a:lvl1pPr>
              <a:lnSpc>
                <a:spcPct val="100000"/>
              </a:lnSpc>
              <a:defRPr lang="pl-PL" sz="2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</p:spTree>
    <p:extLst>
      <p:ext uri="{BB962C8B-B14F-4D97-AF65-F5344CB8AC3E}">
        <p14:creationId xmlns:p14="http://schemas.microsoft.com/office/powerpoint/2010/main" val="1478035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3">
    <p:bg>
      <p:bgPr>
        <a:gradFill>
          <a:gsLst>
            <a:gs pos="100000">
              <a:srgbClr val="FDFFFE"/>
            </a:gs>
            <a:gs pos="66020">
              <a:srgbClr val="F3FFFF"/>
            </a:gs>
            <a:gs pos="37992">
              <a:srgbClr val="FFFFFF"/>
            </a:gs>
            <a:gs pos="7000">
              <a:srgbClr val="EAFCFE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olny kształt 17">
            <a:extLst>
              <a:ext uri="{FF2B5EF4-FFF2-40B4-BE49-F238E27FC236}">
                <a16:creationId xmlns:a16="http://schemas.microsoft.com/office/drawing/2014/main" id="{B85198C3-2E2B-8874-B190-913F6956F27F}"/>
              </a:ext>
            </a:extLst>
          </p:cNvPr>
          <p:cNvSpPr/>
          <p:nvPr userDrawn="1"/>
        </p:nvSpPr>
        <p:spPr>
          <a:xfrm>
            <a:off x="8934171" y="2087276"/>
            <a:ext cx="3262907" cy="4770723"/>
          </a:xfrm>
          <a:custGeom>
            <a:avLst/>
            <a:gdLst>
              <a:gd name="connsiteX0" fmla="*/ 2635767 w 3262907"/>
              <a:gd name="connsiteY0" fmla="*/ 0 h 4770723"/>
              <a:gd name="connsiteX1" fmla="*/ 3166966 w 3262907"/>
              <a:gd name="connsiteY1" fmla="*/ 53550 h 4770723"/>
              <a:gd name="connsiteX2" fmla="*/ 3262907 w 3262907"/>
              <a:gd name="connsiteY2" fmla="*/ 78219 h 4770723"/>
              <a:gd name="connsiteX3" fmla="*/ 3262907 w 3262907"/>
              <a:gd name="connsiteY3" fmla="*/ 4770723 h 4770723"/>
              <a:gd name="connsiteX4" fmla="*/ 1094334 w 3262907"/>
              <a:gd name="connsiteY4" fmla="*/ 4770723 h 4770723"/>
              <a:gd name="connsiteX5" fmla="*/ 959175 w 3262907"/>
              <a:gd name="connsiteY5" fmla="*/ 4669653 h 4770723"/>
              <a:gd name="connsiteX6" fmla="*/ 0 w 3262907"/>
              <a:gd name="connsiteY6" fmla="*/ 2635767 h 4770723"/>
              <a:gd name="connsiteX7" fmla="*/ 2635767 w 3262907"/>
              <a:gd name="connsiteY7" fmla="*/ 0 h 477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2907" h="4770723">
                <a:moveTo>
                  <a:pt x="2635767" y="0"/>
                </a:moveTo>
                <a:cubicBezTo>
                  <a:pt x="2817729" y="0"/>
                  <a:pt x="2995384" y="18439"/>
                  <a:pt x="3166966" y="53550"/>
                </a:cubicBezTo>
                <a:lnTo>
                  <a:pt x="3262907" y="78219"/>
                </a:lnTo>
                <a:lnTo>
                  <a:pt x="3262907" y="4770723"/>
                </a:lnTo>
                <a:lnTo>
                  <a:pt x="1094334" y="4770723"/>
                </a:lnTo>
                <a:lnTo>
                  <a:pt x="959175" y="4669653"/>
                </a:lnTo>
                <a:cubicBezTo>
                  <a:pt x="373383" y="4186215"/>
                  <a:pt x="0" y="3454595"/>
                  <a:pt x="0" y="2635767"/>
                </a:cubicBezTo>
                <a:cubicBezTo>
                  <a:pt x="0" y="1180073"/>
                  <a:pt x="1180073" y="0"/>
                  <a:pt x="263576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7" name="Dowolny kształt 21">
            <a:extLst>
              <a:ext uri="{FF2B5EF4-FFF2-40B4-BE49-F238E27FC236}">
                <a16:creationId xmlns:a16="http://schemas.microsoft.com/office/drawing/2014/main" id="{9C80863B-5076-EB08-18A2-8E31F090A5C9}"/>
              </a:ext>
            </a:extLst>
          </p:cNvPr>
          <p:cNvSpPr/>
          <p:nvPr userDrawn="1"/>
        </p:nvSpPr>
        <p:spPr>
          <a:xfrm>
            <a:off x="537021" y="0"/>
            <a:ext cx="1824598" cy="1392971"/>
          </a:xfrm>
          <a:custGeom>
            <a:avLst/>
            <a:gdLst>
              <a:gd name="connsiteX0" fmla="*/ 139847 w 1824598"/>
              <a:gd name="connsiteY0" fmla="*/ 0 h 1392971"/>
              <a:gd name="connsiteX1" fmla="*/ 1684751 w 1824598"/>
              <a:gd name="connsiteY1" fmla="*/ 0 h 1392971"/>
              <a:gd name="connsiteX2" fmla="*/ 1752905 w 1824598"/>
              <a:gd name="connsiteY2" fmla="*/ 125564 h 1392971"/>
              <a:gd name="connsiteX3" fmla="*/ 1824598 w 1824598"/>
              <a:gd name="connsiteY3" fmla="*/ 480672 h 1392971"/>
              <a:gd name="connsiteX4" fmla="*/ 912299 w 1824598"/>
              <a:gd name="connsiteY4" fmla="*/ 1392971 h 1392971"/>
              <a:gd name="connsiteX5" fmla="*/ 0 w 1824598"/>
              <a:gd name="connsiteY5" fmla="*/ 480672 h 1392971"/>
              <a:gd name="connsiteX6" fmla="*/ 71693 w 1824598"/>
              <a:gd name="connsiteY6" fmla="*/ 125564 h 13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4598" h="1392971">
                <a:moveTo>
                  <a:pt x="139847" y="0"/>
                </a:moveTo>
                <a:lnTo>
                  <a:pt x="1684751" y="0"/>
                </a:lnTo>
                <a:lnTo>
                  <a:pt x="1752905" y="125564"/>
                </a:lnTo>
                <a:cubicBezTo>
                  <a:pt x="1799070" y="234710"/>
                  <a:pt x="1824598" y="354710"/>
                  <a:pt x="1824598" y="480672"/>
                </a:cubicBezTo>
                <a:cubicBezTo>
                  <a:pt x="1824598" y="984521"/>
                  <a:pt x="1416148" y="1392971"/>
                  <a:pt x="912299" y="1392971"/>
                </a:cubicBezTo>
                <a:cubicBezTo>
                  <a:pt x="408450" y="1392971"/>
                  <a:pt x="0" y="984521"/>
                  <a:pt x="0" y="480672"/>
                </a:cubicBezTo>
                <a:cubicBezTo>
                  <a:pt x="0" y="354710"/>
                  <a:pt x="25528" y="234710"/>
                  <a:pt x="71693" y="12556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2" name="Dowolny kształt 23">
            <a:extLst>
              <a:ext uri="{FF2B5EF4-FFF2-40B4-BE49-F238E27FC236}">
                <a16:creationId xmlns:a16="http://schemas.microsoft.com/office/drawing/2014/main" id="{BDD0B550-942E-F4E9-B09A-16F6C4F00DE0}"/>
              </a:ext>
            </a:extLst>
          </p:cNvPr>
          <p:cNvSpPr/>
          <p:nvPr userDrawn="1"/>
        </p:nvSpPr>
        <p:spPr>
          <a:xfrm>
            <a:off x="3165666" y="5908181"/>
            <a:ext cx="3046380" cy="949818"/>
          </a:xfrm>
          <a:custGeom>
            <a:avLst/>
            <a:gdLst>
              <a:gd name="connsiteX0" fmla="*/ 1523190 w 3046380"/>
              <a:gd name="connsiteY0" fmla="*/ 0 h 949818"/>
              <a:gd name="connsiteX1" fmla="*/ 3017169 w 3046380"/>
              <a:gd name="connsiteY1" fmla="*/ 889179 h 949818"/>
              <a:gd name="connsiteX2" fmla="*/ 3046380 w 3046380"/>
              <a:gd name="connsiteY2" fmla="*/ 949818 h 949818"/>
              <a:gd name="connsiteX3" fmla="*/ 0 w 3046380"/>
              <a:gd name="connsiteY3" fmla="*/ 949818 h 949818"/>
              <a:gd name="connsiteX4" fmla="*/ 29212 w 3046380"/>
              <a:gd name="connsiteY4" fmla="*/ 889179 h 949818"/>
              <a:gd name="connsiteX5" fmla="*/ 1523190 w 3046380"/>
              <a:gd name="connsiteY5" fmla="*/ 0 h 949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6380" h="949818">
                <a:moveTo>
                  <a:pt x="1523190" y="0"/>
                </a:moveTo>
                <a:cubicBezTo>
                  <a:pt x="2168310" y="0"/>
                  <a:pt x="2729454" y="359544"/>
                  <a:pt x="3017169" y="889179"/>
                </a:cubicBezTo>
                <a:lnTo>
                  <a:pt x="3046380" y="949818"/>
                </a:lnTo>
                <a:lnTo>
                  <a:pt x="0" y="949818"/>
                </a:lnTo>
                <a:lnTo>
                  <a:pt x="29212" y="889179"/>
                </a:lnTo>
                <a:cubicBezTo>
                  <a:pt x="316927" y="359544"/>
                  <a:pt x="878070" y="0"/>
                  <a:pt x="1523190" y="0"/>
                </a:cubicBez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15" name="Owal 14">
            <a:extLst>
              <a:ext uri="{FF2B5EF4-FFF2-40B4-BE49-F238E27FC236}">
                <a16:creationId xmlns:a16="http://schemas.microsoft.com/office/drawing/2014/main" id="{B00450AD-469A-81EC-8D58-093490CDE6F4}"/>
              </a:ext>
            </a:extLst>
          </p:cNvPr>
          <p:cNvSpPr/>
          <p:nvPr userDrawn="1"/>
        </p:nvSpPr>
        <p:spPr>
          <a:xfrm>
            <a:off x="537021" y="948393"/>
            <a:ext cx="420622" cy="420622"/>
          </a:xfrm>
          <a:prstGeom prst="ellipse">
            <a:avLst/>
          </a:prstGeom>
          <a:solidFill>
            <a:schemeClr val="accent1">
              <a:alpha val="3319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l-PL"/>
            </a:defPPr>
          </a:lstStyle>
          <a:p>
            <a:pPr algn="ctr" rtl="0"/>
            <a:endParaRPr lang="pl-PL" noProof="0"/>
          </a:p>
        </p:txBody>
      </p:sp>
      <p:sp>
        <p:nvSpPr>
          <p:cNvPr id="9" name="Rectangle 8" hidden="1"/>
          <p:cNvSpPr/>
          <p:nvPr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>
            <a:defPPr>
              <a:defRPr lang="pl-PL"/>
            </a:defPPr>
          </a:lstStyle>
          <a:p>
            <a:pPr algn="ctr" rtl="0"/>
            <a:endParaRPr lang="pl-PL" sz="1800" dirty="0"/>
          </a:p>
        </p:txBody>
      </p:sp>
      <p:sp>
        <p:nvSpPr>
          <p:cNvPr id="10" name="Tytuł 3">
            <a:extLst>
              <a:ext uri="{FF2B5EF4-FFF2-40B4-BE49-F238E27FC236}">
                <a16:creationId xmlns:a16="http://schemas.microsoft.com/office/drawing/2014/main" id="{AD72A3CF-7B92-425B-B6F6-280533A6D9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0" y="2386584"/>
            <a:ext cx="4837176" cy="2103120"/>
          </a:xfrm>
        </p:spPr>
        <p:txBody>
          <a:bodyPr rtlCol="0" anchor="t" anchorCtr="0">
            <a:normAutofit/>
          </a:bodyPr>
          <a:lstStyle>
            <a:lvl1pPr algn="l">
              <a:defRPr lang="pl-PL" sz="32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19" name="Stopka — symbol zastępczy 18">
            <a:extLst>
              <a:ext uri="{FF2B5EF4-FFF2-40B4-BE49-F238E27FC236}">
                <a16:creationId xmlns:a16="http://schemas.microsoft.com/office/drawing/2014/main" id="{7EAB2424-7563-1DC0-626C-6310A612A5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endParaRPr lang="pl-PL" noProof="0"/>
          </a:p>
        </p:txBody>
      </p:sp>
      <p:sp>
        <p:nvSpPr>
          <p:cNvPr id="20" name="Numer slajdu — symbol zastępczy 19">
            <a:extLst>
              <a:ext uri="{FF2B5EF4-FFF2-40B4-BE49-F238E27FC236}">
                <a16:creationId xmlns:a16="http://schemas.microsoft.com/office/drawing/2014/main" id="{49C39743-B767-01E5-1998-BD844DD0962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>
            <a:defPPr>
              <a:defRPr lang="pl-PL"/>
            </a:defPPr>
          </a:lstStyle>
          <a:p>
            <a:pPr rtl="0"/>
            <a:fld id="{D1BC2EDA-D519-4F34-BF3F-BFFF500F4B03}" type="slidenum">
              <a:rPr lang="pl-PL" noProof="0" smtClean="0"/>
              <a:t>‹#›</a:t>
            </a:fld>
            <a:endParaRPr lang="pl-PL" noProof="0"/>
          </a:p>
        </p:txBody>
      </p:sp>
      <p:sp>
        <p:nvSpPr>
          <p:cNvPr id="23" name="Zawartość — symbol zastępczy 16">
            <a:extLst>
              <a:ext uri="{FF2B5EF4-FFF2-40B4-BE49-F238E27FC236}">
                <a16:creationId xmlns:a16="http://schemas.microsoft.com/office/drawing/2014/main" id="{A56C6565-B97C-5C01-FA9D-8CF1B20447E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19088" y="1280160"/>
            <a:ext cx="5129784" cy="4261104"/>
          </a:xfrm>
          <a:solidFill>
            <a:schemeClr val="bg1"/>
          </a:solidFill>
          <a:ln w="12700">
            <a:solidFill>
              <a:schemeClr val="bg2">
                <a:lumMod val="90000"/>
              </a:schemeClr>
            </a:solidFill>
            <a:prstDash val="dash"/>
          </a:ln>
        </p:spPr>
        <p:txBody>
          <a:bodyPr lIns="91440" rIns="91440" rtlCol="0">
            <a:noAutofit/>
          </a:bodyPr>
          <a:lstStyle>
            <a:lvl1pPr>
              <a:lnSpc>
                <a:spcPct val="100000"/>
              </a:lnSpc>
              <a:defRPr lang="pl-PL" sz="2000">
                <a:solidFill>
                  <a:schemeClr val="tx2"/>
                </a:solidFill>
              </a:defRPr>
            </a:lvl1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</p:spTree>
    <p:extLst>
      <p:ext uri="{BB962C8B-B14F-4D97-AF65-F5344CB8AC3E}">
        <p14:creationId xmlns:p14="http://schemas.microsoft.com/office/powerpoint/2010/main" val="3028744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32">
          <p15:clr>
            <a:srgbClr val="FBAE40"/>
          </p15:clr>
        </p15:guide>
        <p15:guide id="2" pos="33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defPPr>
              <a:defRPr lang="pl-PL"/>
            </a:def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pl-PL"/>
            </a:def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539496" y="612648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pl-PL"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rtl="0"/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897112" y="6190487"/>
            <a:ext cx="2743200" cy="3657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lang="pl-PL"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D1BC2EDA-D519-4F34-BF3F-BFFF500F4B03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24036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400" rtl="0" eaLnBrk="1" latinLnBrk="0" hangingPunct="1">
        <a:spcBef>
          <a:spcPct val="0"/>
        </a:spcBef>
        <a:buNone/>
        <a:defRPr lang="pl-PL"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pl-PL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pl-PL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pl-PL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pl-PL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pl-PL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pl-PL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pl-PL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pl-PL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lang="pl-PL"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l-P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hyperlink" Target="mailto:sekretariat@sanepid.gov.p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sekretariat.psse.warszawa@sanepid.gov.pl" TargetMode="External"/><Relationship Id="rId5" Type="http://schemas.openxmlformats.org/officeDocument/2006/relationships/hyperlink" Target="mailto:kancelaria.psse.warszawa@sanepid.gov.pl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microsoft.com/office/2017/06/relationships/model3d" Target="../media/model3d1.glb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microsoft.com/office/2017/06/relationships/model3d" Target="../media/model3d1.glb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microsoft.com/office/2017/06/relationships/model3d" Target="../media/model3d1.glb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619E9CFE-1820-51D6-3F5B-5FD2FCD3B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3842" y="2100622"/>
            <a:ext cx="5443275" cy="2852616"/>
          </a:xfrm>
        </p:spPr>
        <p:txBody>
          <a:bodyPr rtlCol="0"/>
          <a:lstStyle>
            <a:defPPr>
              <a:defRPr lang="pl-PL"/>
            </a:defPPr>
          </a:lstStyle>
          <a:p>
            <a:pPr algn="ctr" rtl="0"/>
            <a:r>
              <a:rPr lang="pl-PL" sz="4000" dirty="0"/>
              <a:t>WIRUSÓW I BAKTERII SIĘ NIE BOIMY, BO SIĘ SZCZEPIMY</a:t>
            </a:r>
          </a:p>
        </p:txBody>
      </p:sp>
      <p:pic>
        <p:nvPicPr>
          <p:cNvPr id="21" name="Obraz — symbol zastępczy 10" descr="Obraz przedstawiający przytłoczonego potwora">
            <a:extLst>
              <a:ext uri="{FF2B5EF4-FFF2-40B4-BE49-F238E27FC236}">
                <a16:creationId xmlns:a16="http://schemas.microsoft.com/office/drawing/2014/main" id="{AC8B7BBA-26C8-CB53-DE41-470B69685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4090" y="3477286"/>
            <a:ext cx="2302353" cy="2302353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pic>
        <p:nvPicPr>
          <p:cNvPr id="9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37602605-F13D-9E0D-F745-76BFEEA5D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660167">
            <a:off x="4397352" y="290964"/>
            <a:ext cx="3397295" cy="2221664"/>
          </a:xfrm>
          <a:prstGeom prst="rect">
            <a:avLst/>
          </a:prstGeom>
        </p:spPr>
      </p:pic>
      <p:pic>
        <p:nvPicPr>
          <p:cNvPr id="10" name="Obraz — symbol zastępczy 10" descr="Obraz przedstawiający przytłoczonego potwora">
            <a:extLst>
              <a:ext uri="{FF2B5EF4-FFF2-40B4-BE49-F238E27FC236}">
                <a16:creationId xmlns:a16="http://schemas.microsoft.com/office/drawing/2014/main" id="{AB7A274A-0E40-BFA5-A121-3FA73D0E28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45098" y="2650885"/>
            <a:ext cx="2302353" cy="2302353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pic>
        <p:nvPicPr>
          <p:cNvPr id="11" name="Obraz — symbol zastępczy 10" descr="Obraz przedstawiający przytłoczonego potwora">
            <a:extLst>
              <a:ext uri="{FF2B5EF4-FFF2-40B4-BE49-F238E27FC236}">
                <a16:creationId xmlns:a16="http://schemas.microsoft.com/office/drawing/2014/main" id="{F1A99372-B686-BD6A-835C-3962C334AD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18791" y="2440111"/>
            <a:ext cx="2302353" cy="2302353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pic>
        <p:nvPicPr>
          <p:cNvPr id="12" name="Obraz — symbol zastępczy 10" descr="Obraz przedstawiający przytłoczonego potwora">
            <a:extLst>
              <a:ext uri="{FF2B5EF4-FFF2-40B4-BE49-F238E27FC236}">
                <a16:creationId xmlns:a16="http://schemas.microsoft.com/office/drawing/2014/main" id="{A73FAC8A-EC5F-9C32-6996-2D08ED64B0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8910" y="800811"/>
            <a:ext cx="2302353" cy="2302353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pic>
        <p:nvPicPr>
          <p:cNvPr id="13" name="Obraz — symbol zastępczy 10" descr="Obraz przedstawiający przytłoczonego potwora">
            <a:extLst>
              <a:ext uri="{FF2B5EF4-FFF2-40B4-BE49-F238E27FC236}">
                <a16:creationId xmlns:a16="http://schemas.microsoft.com/office/drawing/2014/main" id="{AFE205B0-DBCC-2170-A82F-D5EE8239E8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6584" y="3949482"/>
            <a:ext cx="2302353" cy="2302353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pic>
        <p:nvPicPr>
          <p:cNvPr id="14" name="Obraz — symbol zastępczy 10" descr="Obraz przedstawiający przytłoczonego potwora">
            <a:extLst>
              <a:ext uri="{FF2B5EF4-FFF2-40B4-BE49-F238E27FC236}">
                <a16:creationId xmlns:a16="http://schemas.microsoft.com/office/drawing/2014/main" id="{9930ABE1-2540-BC32-1911-4105766EFD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4355" y="1352287"/>
            <a:ext cx="2302353" cy="2302353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2B6E24F9-D3F7-BF7A-AA10-CD4079992C40}"/>
              </a:ext>
            </a:extLst>
          </p:cNvPr>
          <p:cNvSpPr txBox="1"/>
          <p:nvPr/>
        </p:nvSpPr>
        <p:spPr>
          <a:xfrm>
            <a:off x="4355615" y="5320906"/>
            <a:ext cx="85153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Agata Łańska-Sarnowska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Powiatowa Stacja Sanitarno- Epidemiologiczna w m.st. Warszawie, </a:t>
            </a:r>
            <a:b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ul Kochanowskiego 21, 01-864 Warszawa; </a:t>
            </a:r>
            <a:r>
              <a:rPr kumimoji="0" lang="pl-PL" sz="1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tel</a:t>
            </a: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 22 310 79 00; email: </a:t>
            </a: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kancelaria.psse.warszawa@sanepid.gov.pl</a:t>
            </a: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; </a:t>
            </a: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sekretariat.psse.warszawa@sanepid.gov.pl</a:t>
            </a: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b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Oddział Promocji Zdrowia, ul Cyrulików 35;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tel</a:t>
            </a: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 22 311 80 07-09;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email: </a:t>
            </a:r>
            <a:r>
              <a:rPr lang="pl-PL" sz="1000" b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entury Gothic"/>
              </a:rPr>
              <a:t>ozp.psse.warszawa</a:t>
            </a:r>
            <a:r>
              <a:rPr kumimoji="0" lang="pl-PL" sz="10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@</a:t>
            </a:r>
            <a:r>
              <a:rPr kumimoji="0" lang="pl-PL" sz="10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sanepid.gov.pl</a:t>
            </a:r>
            <a:r>
              <a:rPr kumimoji="0" lang="pl-PL" sz="10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</a:p>
        </p:txBody>
      </p:sp>
      <p:pic>
        <p:nvPicPr>
          <p:cNvPr id="8" name="Picture 3" descr="http://www.smartmedia.com.pl/assets/images/stock/klienci/Glowny_Inspektorat_Sanitarny-Warszawa-LOGO%2020110808.png">
            <a:extLst>
              <a:ext uri="{FF2B5EF4-FFF2-40B4-BE49-F238E27FC236}">
                <a16:creationId xmlns:a16="http://schemas.microsoft.com/office/drawing/2014/main" id="{4F46BEC1-212B-CF3A-9534-03A4449A62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685" y="5887995"/>
            <a:ext cx="942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661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214CCEE-3485-2159-D337-16E15FAF3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pl-PL"/>
            </a:defPPr>
          </a:lstStyle>
          <a:p>
            <a:pPr>
              <a:lnSpc>
                <a:spcPct val="90000"/>
              </a:lnSpc>
            </a:pPr>
            <a:r>
              <a:rPr lang="pl-PL" sz="4400" b="1" kern="1200" dirty="0">
                <a:latin typeface="+mn-lt"/>
                <a:ea typeface="+mj-ea"/>
                <a:cs typeface="+mj-cs"/>
              </a:rPr>
              <a:t>Co to są wirusy i bakterie?</a:t>
            </a:r>
          </a:p>
        </p:txBody>
      </p:sp>
      <p:sp>
        <p:nvSpPr>
          <p:cNvPr id="4" name="Numer slajdu — symbol zastępczy 7">
            <a:extLst>
              <a:ext uri="{FF2B5EF4-FFF2-40B4-BE49-F238E27FC236}">
                <a16:creationId xmlns:a16="http://schemas.microsoft.com/office/drawing/2014/main" id="{5BA00F71-56F9-BF1B-40D8-F8B14254541B}"/>
              </a:ext>
            </a:extLst>
          </p:cNvPr>
          <p:cNvSpPr txBox="1">
            <a:spLocks/>
          </p:cNvSpPr>
          <p:nvPr/>
        </p:nvSpPr>
        <p:spPr>
          <a:xfrm>
            <a:off x="759350" y="1893270"/>
            <a:ext cx="5029200" cy="3476752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defPPr>
              <a:defRPr lang="pl-PL"/>
            </a:defPPr>
            <a:lvl1pPr marL="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000"/>
              </a:spcBef>
              <a:spcAft>
                <a:spcPts val="1200"/>
              </a:spcAft>
            </a:pPr>
            <a:r>
              <a:rPr lang="pl-PL" sz="8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Wirusy i bakterie są bardzo podstępne!</a:t>
            </a:r>
          </a:p>
          <a:p>
            <a:pPr algn="ctr">
              <a:spcBef>
                <a:spcPts val="1000"/>
              </a:spcBef>
              <a:spcAft>
                <a:spcPts val="1200"/>
              </a:spcAft>
            </a:pPr>
            <a:r>
              <a:rPr lang="pl-PL" sz="8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Nie można ich zobaczyć gołym okiem. </a:t>
            </a:r>
          </a:p>
          <a:p>
            <a:pPr algn="ctr">
              <a:spcBef>
                <a:spcPts val="1000"/>
              </a:spcBef>
              <a:spcAft>
                <a:spcPts val="1200"/>
              </a:spcAft>
            </a:pPr>
            <a:endParaRPr lang="pl-PL" sz="8000" dirty="0">
              <a:solidFill>
                <a:schemeClr val="tx2"/>
              </a:solidFill>
            </a:endParaRPr>
          </a:p>
          <a:p>
            <a:pPr algn="ctr">
              <a:spcBef>
                <a:spcPts val="1000"/>
              </a:spcBef>
              <a:spcAft>
                <a:spcPts val="1200"/>
              </a:spcAft>
            </a:pPr>
            <a:r>
              <a:rPr lang="pl-PL" sz="8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Unoszą się w powietrzu, którym oddychamy,  znajdują się też na przedmiotach, których codziennie dotykamy. </a:t>
            </a:r>
          </a:p>
          <a:p>
            <a:pPr algn="ctr">
              <a:spcBef>
                <a:spcPts val="1000"/>
              </a:spcBef>
              <a:spcAft>
                <a:spcPts val="1200"/>
              </a:spcAft>
            </a:pPr>
            <a:r>
              <a:rPr lang="pl-PL" sz="80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Wirusy i bakterie wywołują szereg niebezpiecznych CHORÓB</a:t>
            </a:r>
            <a:endParaRPr lang="pl-PL" sz="58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  <a:p>
            <a:pPr algn="ctr">
              <a:spcBef>
                <a:spcPts val="1000"/>
              </a:spcBef>
              <a:spcAft>
                <a:spcPts val="1200"/>
              </a:spcAft>
            </a:pPr>
            <a:r>
              <a:rPr lang="pl-PL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pic>
        <p:nvPicPr>
          <p:cNvPr id="10" name="Obraz 9" descr="Obraz zawierający koło, koło zębate&#10;&#10;Opis wygenerowany automatycznie">
            <a:extLst>
              <a:ext uri="{FF2B5EF4-FFF2-40B4-BE49-F238E27FC236}">
                <a16:creationId xmlns:a16="http://schemas.microsoft.com/office/drawing/2014/main" id="{C967B6A3-A89C-FFB7-2BF9-3D031197B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2720" y="2002536"/>
            <a:ext cx="5029200" cy="2577464"/>
          </a:xfrm>
          <a:prstGeom prst="rect">
            <a:avLst/>
          </a:prstGeom>
          <a:noFill/>
          <a:ln w="12700">
            <a:noFill/>
            <a:prstDash val="dash"/>
          </a:ln>
        </p:spPr>
      </p:pic>
      <p:sp>
        <p:nvSpPr>
          <p:cNvPr id="6" name="Stopka — symbol zastępczy 6">
            <a:extLst>
              <a:ext uri="{FF2B5EF4-FFF2-40B4-BE49-F238E27FC236}">
                <a16:creationId xmlns:a16="http://schemas.microsoft.com/office/drawing/2014/main" id="{A7514D76-9D7A-7784-2428-6A08F0A613AF}"/>
              </a:ext>
            </a:extLst>
          </p:cNvPr>
          <p:cNvSpPr txBox="1">
            <a:spLocks/>
          </p:cNvSpPr>
          <p:nvPr/>
        </p:nvSpPr>
        <p:spPr>
          <a:xfrm>
            <a:off x="540438" y="6125019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pl-PL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pl-PL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pl-PL" sz="1400" dirty="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5" name="Obraz 14" descr="Obraz zawierający kula bilardowa&#10;&#10;Opis wygenerowany automatycznie">
            <a:extLst>
              <a:ext uri="{FF2B5EF4-FFF2-40B4-BE49-F238E27FC236}">
                <a16:creationId xmlns:a16="http://schemas.microsoft.com/office/drawing/2014/main" id="{4408ED19-64FE-0231-1E61-A4751CC38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597838" y="2634624"/>
            <a:ext cx="1313288" cy="656644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42DDEDC8-FFD5-5C7B-3C0A-BD66ABBF9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2575" y="4129786"/>
            <a:ext cx="1953665" cy="2634155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22342802-3653-425D-DFCF-C5931CE1F46E}"/>
              </a:ext>
            </a:extLst>
          </p:cNvPr>
          <p:cNvSpPr txBox="1"/>
          <p:nvPr/>
        </p:nvSpPr>
        <p:spPr>
          <a:xfrm>
            <a:off x="1629041" y="166818"/>
            <a:ext cx="8515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Powiatowa Stacja Sanitarno- Epidemiologiczna w m.st. Warszawie </a:t>
            </a:r>
            <a:b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endParaRPr kumimoji="0" lang="pl-PL" sz="1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3" descr="http://www.smartmedia.com.pl/assets/images/stock/klienci/Glowny_Inspektorat_Sanitarny-Warszawa-LOGO%2020110808.png">
            <a:extLst>
              <a:ext uri="{FF2B5EF4-FFF2-40B4-BE49-F238E27FC236}">
                <a16:creationId xmlns:a16="http://schemas.microsoft.com/office/drawing/2014/main" id="{925D6136-3600-43BC-A747-D1B50986D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685" y="5887995"/>
            <a:ext cx="942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427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00">
              <a:srgbClr val="FCFFFE"/>
            </a:gs>
            <a:gs pos="66020">
              <a:srgbClr val="F3FFFF"/>
            </a:gs>
            <a:gs pos="37992">
              <a:srgbClr val="FFFFFF"/>
            </a:gs>
            <a:gs pos="8000">
              <a:srgbClr val="EAFCFD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A3ABAE01-492C-66AE-B44A-4212DCA5D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0219" y="2866145"/>
            <a:ext cx="4837176" cy="2103120"/>
          </a:xfrm>
        </p:spPr>
        <p:txBody>
          <a:bodyPr rtlCol="0">
            <a:normAutofit/>
          </a:bodyPr>
          <a:lstStyle>
            <a:defPPr>
              <a:defRPr lang="pl-PL"/>
            </a:defPPr>
          </a:lstStyle>
          <a:p>
            <a:pPr algn="ctr" rtl="0"/>
            <a:r>
              <a:rPr lang="pl-PL" sz="3600" dirty="0"/>
              <a:t>W jaki sposób przenoszą się</a:t>
            </a:r>
            <a:br>
              <a:rPr lang="pl-PL" sz="3600" dirty="0"/>
            </a:br>
            <a:r>
              <a:rPr lang="pl-PL" sz="3600" dirty="0"/>
              <a:t> wirusy i bakterie?</a:t>
            </a:r>
          </a:p>
        </p:txBody>
      </p:sp>
      <p:sp>
        <p:nvSpPr>
          <p:cNvPr id="7" name="Zawartość — symbol zastępczy 6">
            <a:extLst>
              <a:ext uri="{FF2B5EF4-FFF2-40B4-BE49-F238E27FC236}">
                <a16:creationId xmlns:a16="http://schemas.microsoft.com/office/drawing/2014/main" id="{DD556CF3-B756-7FEA-FD42-44FE889D9B2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414488" y="1367576"/>
            <a:ext cx="7680066" cy="4119885"/>
          </a:xfrm>
        </p:spPr>
        <p:txBody>
          <a:bodyPr rtlCol="0"/>
          <a:lstStyle>
            <a:defPPr>
              <a:defRPr lang="pl-PL"/>
            </a:defPPr>
          </a:lstStyle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/>
              <a:t>…..jeśli nie myjemy rąk po wyjściu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3200" dirty="0"/>
              <a:t>        z toalety lub po zabawie z psem;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3200" dirty="0"/>
              <a:t>…..jeśli nie zasłaniamy buzi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3200" dirty="0"/>
              <a:t>        podczas kichania i kaszlu;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l-PL" sz="3200" dirty="0"/>
              <a:t>…..jeśli nie dbamy o czystość;</a:t>
            </a:r>
          </a:p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3200" dirty="0"/>
              <a:t>…..w dużym skupisku ludzi,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l-PL" sz="3200" dirty="0"/>
              <a:t>        w pracy, szkole, przedszkolu.</a:t>
            </a:r>
          </a:p>
        </p:txBody>
      </p:sp>
      <p:sp>
        <p:nvSpPr>
          <p:cNvPr id="6" name="Stopka — symbol zastępczy 6">
            <a:extLst>
              <a:ext uri="{FF2B5EF4-FFF2-40B4-BE49-F238E27FC236}">
                <a16:creationId xmlns:a16="http://schemas.microsoft.com/office/drawing/2014/main" id="{DB539456-BF44-08B6-D579-3FDA4C43AFB9}"/>
              </a:ext>
            </a:extLst>
          </p:cNvPr>
          <p:cNvSpPr txBox="1">
            <a:spLocks/>
          </p:cNvSpPr>
          <p:nvPr/>
        </p:nvSpPr>
        <p:spPr>
          <a:xfrm>
            <a:off x="540438" y="6125019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pl-PL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pl-PL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pl-PL" sz="1400" dirty="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Numer slajdu — symbol zastępczy 7">
            <a:extLst>
              <a:ext uri="{FF2B5EF4-FFF2-40B4-BE49-F238E27FC236}">
                <a16:creationId xmlns:a16="http://schemas.microsoft.com/office/drawing/2014/main" id="{192B615A-08BC-182B-FC6E-7F8DF152C95B}"/>
              </a:ext>
            </a:extLst>
          </p:cNvPr>
          <p:cNvSpPr txBox="1">
            <a:spLocks/>
          </p:cNvSpPr>
          <p:nvPr/>
        </p:nvSpPr>
        <p:spPr>
          <a:xfrm>
            <a:off x="8894343" y="6194361"/>
            <a:ext cx="2743200" cy="365125"/>
          </a:xfrm>
          <a:prstGeom prst="rect">
            <a:avLst/>
          </a:prstGeom>
        </p:spPr>
        <p:txBody>
          <a:bodyPr rtlCol="0"/>
          <a:lstStyle>
            <a:defPPr>
              <a:defRPr lang="pl-PL"/>
            </a:defPPr>
            <a:lvl1pPr marL="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0"/>
            <a:fld id="{294A09A9-5501-47C1-A89A-A340965A2BE2}" type="slidenum">
              <a:rPr lang="pl-PL" sz="1400" smtClean="0">
                <a:solidFill>
                  <a:schemeClr val="bg2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 algn="r" rtl="0"/>
              <a:t>3</a:t>
            </a:fld>
            <a:endParaRPr lang="pl-PL" sz="140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Obraz 12" descr="Obraz zawierający kubek jednorazowy&#10;&#10;Opis wygenerowany automatycznie">
            <a:extLst>
              <a:ext uri="{FF2B5EF4-FFF2-40B4-BE49-F238E27FC236}">
                <a16:creationId xmlns:a16="http://schemas.microsoft.com/office/drawing/2014/main" id="{F669AAE6-B1DC-8823-E349-D75A0A3EE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1413" y="3662518"/>
            <a:ext cx="810059" cy="720052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EB340058-82E2-F1B6-BF6E-547E0D726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6384" y="1453379"/>
            <a:ext cx="857233" cy="976210"/>
          </a:xfrm>
          <a:prstGeom prst="rect">
            <a:avLst/>
          </a:prstGeom>
        </p:spPr>
      </p:pic>
      <p:pic>
        <p:nvPicPr>
          <p:cNvPr id="19" name="Obraz 18" descr="Obraz zawierający Grafika wektorowa&#10;&#10;Opis wygenerowany automatycznie">
            <a:extLst>
              <a:ext uri="{FF2B5EF4-FFF2-40B4-BE49-F238E27FC236}">
                <a16:creationId xmlns:a16="http://schemas.microsoft.com/office/drawing/2014/main" id="{F4B1E8F1-7D1D-9D68-4650-E98C5B76B4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267074">
            <a:off x="201931" y="0"/>
            <a:ext cx="3374030" cy="2574777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C416C270-3827-A9A2-7CE3-738F0224F5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6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41137" y="4578998"/>
            <a:ext cx="1644121" cy="904624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23A19AF7-42CB-8936-D0C1-9CD7E1DBB58D}"/>
              </a:ext>
            </a:extLst>
          </p:cNvPr>
          <p:cNvSpPr txBox="1"/>
          <p:nvPr/>
        </p:nvSpPr>
        <p:spPr>
          <a:xfrm>
            <a:off x="1629041" y="166818"/>
            <a:ext cx="8515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Powiatowa Stacja Sanitarno- Epidemiologiczna w m.st. Warszawie </a:t>
            </a:r>
            <a:b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endParaRPr kumimoji="0" lang="pl-PL" sz="1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3" descr="http://www.smartmedia.com.pl/assets/images/stock/klienci/Glowny_Inspektorat_Sanitarny-Warszawa-LOGO%2020110808.png">
            <a:extLst>
              <a:ext uri="{FF2B5EF4-FFF2-40B4-BE49-F238E27FC236}">
                <a16:creationId xmlns:a16="http://schemas.microsoft.com/office/drawing/2014/main" id="{7F2A90E7-A081-BB11-D4CF-226BC385F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685" y="5887995"/>
            <a:ext cx="942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DA77DB3-EC8A-3A77-B329-F72AB60A663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15655" y="2590351"/>
            <a:ext cx="810059" cy="87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3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214CCEE-3485-2159-D337-16E15FAF3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pl-PL"/>
            </a:defPPr>
          </a:lstStyle>
          <a:p>
            <a:pPr>
              <a:lnSpc>
                <a:spcPct val="90000"/>
              </a:lnSpc>
            </a:pPr>
            <a:r>
              <a:rPr lang="pl-PL" sz="3600" b="1" kern="1200" dirty="0">
                <a:latin typeface="+mn-lt"/>
                <a:ea typeface="+mj-ea"/>
                <a:cs typeface="+mj-cs"/>
              </a:rPr>
              <a:t>Jakie choroby wywołują wirusy i bakterie?</a:t>
            </a:r>
          </a:p>
        </p:txBody>
      </p:sp>
      <p:pic>
        <p:nvPicPr>
          <p:cNvPr id="10" name="Obraz 9" descr="Obraz zawierający koło, koło zębate&#10;&#10;Opis wygenerowany automatycznie">
            <a:extLst>
              <a:ext uri="{FF2B5EF4-FFF2-40B4-BE49-F238E27FC236}">
                <a16:creationId xmlns:a16="http://schemas.microsoft.com/office/drawing/2014/main" id="{C967B6A3-A89C-FFB7-2BF9-3D031197B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317" y="2096330"/>
            <a:ext cx="5029200" cy="2577464"/>
          </a:xfrm>
          <a:prstGeom prst="rect">
            <a:avLst/>
          </a:prstGeom>
          <a:noFill/>
          <a:ln w="12700">
            <a:noFill/>
            <a:prstDash val="dash"/>
          </a:ln>
        </p:spPr>
      </p:pic>
      <p:sp>
        <p:nvSpPr>
          <p:cNvPr id="6" name="Stopka — symbol zastępczy 6">
            <a:extLst>
              <a:ext uri="{FF2B5EF4-FFF2-40B4-BE49-F238E27FC236}">
                <a16:creationId xmlns:a16="http://schemas.microsoft.com/office/drawing/2014/main" id="{A7514D76-9D7A-7784-2428-6A08F0A613AF}"/>
              </a:ext>
            </a:extLst>
          </p:cNvPr>
          <p:cNvSpPr txBox="1">
            <a:spLocks/>
          </p:cNvSpPr>
          <p:nvPr/>
        </p:nvSpPr>
        <p:spPr>
          <a:xfrm>
            <a:off x="540438" y="6125019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pl-PL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pl-PL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pl-PL" sz="1400" dirty="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2342802-3653-425D-DFCF-C5931CE1F46E}"/>
              </a:ext>
            </a:extLst>
          </p:cNvPr>
          <p:cNvSpPr txBox="1"/>
          <p:nvPr/>
        </p:nvSpPr>
        <p:spPr>
          <a:xfrm>
            <a:off x="1629041" y="166818"/>
            <a:ext cx="8515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Powiatowa Stacja Sanitarno- Epidemiologiczna w m.st. Warszawie</a:t>
            </a:r>
            <a:b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endParaRPr kumimoji="0" lang="pl-PL" sz="1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3" descr="http://www.smartmedia.com.pl/assets/images/stock/klienci/Glowny_Inspektorat_Sanitarny-Warszawa-LOGO%2020110808.png">
            <a:extLst>
              <a:ext uri="{FF2B5EF4-FFF2-40B4-BE49-F238E27FC236}">
                <a16:creationId xmlns:a16="http://schemas.microsoft.com/office/drawing/2014/main" id="{925D6136-3600-43BC-A747-D1B50986D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685" y="5887995"/>
            <a:ext cx="942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Numer slajdu — symbol zastępczy 7">
            <a:extLst>
              <a:ext uri="{FF2B5EF4-FFF2-40B4-BE49-F238E27FC236}">
                <a16:creationId xmlns:a16="http://schemas.microsoft.com/office/drawing/2014/main" id="{876CD26B-42D4-1226-7547-0D56AF384C5C}"/>
              </a:ext>
            </a:extLst>
          </p:cNvPr>
          <p:cNvSpPr txBox="1">
            <a:spLocks/>
          </p:cNvSpPr>
          <p:nvPr/>
        </p:nvSpPr>
        <p:spPr>
          <a:xfrm>
            <a:off x="759350" y="1893270"/>
            <a:ext cx="5029200" cy="3476752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vert="horz" lIns="91440" tIns="45720" rIns="91440" bIns="45720" rtlCol="0">
            <a:normAutofit/>
          </a:bodyPr>
          <a:lstStyle>
            <a:defPPr>
              <a:defRPr lang="pl-PL"/>
            </a:defPPr>
            <a:lvl1pPr marL="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pl-PL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000"/>
              </a:spcBef>
              <a:spcAft>
                <a:spcPts val="1200"/>
              </a:spcAft>
            </a:pPr>
            <a:r>
              <a:rPr lang="pl-PL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4" name="Siedmiokąt 3">
            <a:extLst>
              <a:ext uri="{FF2B5EF4-FFF2-40B4-BE49-F238E27FC236}">
                <a16:creationId xmlns:a16="http://schemas.microsoft.com/office/drawing/2014/main" id="{DEC10FFE-740E-AA4A-DD4F-6632FA766094}"/>
              </a:ext>
            </a:extLst>
          </p:cNvPr>
          <p:cNvSpPr/>
          <p:nvPr/>
        </p:nvSpPr>
        <p:spPr>
          <a:xfrm>
            <a:off x="1222111" y="1256507"/>
            <a:ext cx="1057524" cy="102571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Odra</a:t>
            </a:r>
          </a:p>
        </p:txBody>
      </p:sp>
      <p:sp>
        <p:nvSpPr>
          <p:cNvPr id="8" name="Siedmiokąt 7">
            <a:extLst>
              <a:ext uri="{FF2B5EF4-FFF2-40B4-BE49-F238E27FC236}">
                <a16:creationId xmlns:a16="http://schemas.microsoft.com/office/drawing/2014/main" id="{60629B6E-75ED-3371-1AD8-9E672E801898}"/>
              </a:ext>
            </a:extLst>
          </p:cNvPr>
          <p:cNvSpPr/>
          <p:nvPr/>
        </p:nvSpPr>
        <p:spPr>
          <a:xfrm>
            <a:off x="87325" y="1850570"/>
            <a:ext cx="1057524" cy="102571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Ospa wietrzna</a:t>
            </a:r>
          </a:p>
        </p:txBody>
      </p:sp>
      <p:sp>
        <p:nvSpPr>
          <p:cNvPr id="9" name="Siedmiokąt 8">
            <a:extLst>
              <a:ext uri="{FF2B5EF4-FFF2-40B4-BE49-F238E27FC236}">
                <a16:creationId xmlns:a16="http://schemas.microsoft.com/office/drawing/2014/main" id="{E467D71A-2C6B-378B-E047-5ECEDD372376}"/>
              </a:ext>
            </a:extLst>
          </p:cNvPr>
          <p:cNvSpPr/>
          <p:nvPr/>
        </p:nvSpPr>
        <p:spPr>
          <a:xfrm>
            <a:off x="2409175" y="1954522"/>
            <a:ext cx="1057524" cy="102571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Błonica</a:t>
            </a:r>
          </a:p>
        </p:txBody>
      </p:sp>
      <p:sp>
        <p:nvSpPr>
          <p:cNvPr id="11" name="Siedmiokąt 10">
            <a:extLst>
              <a:ext uri="{FF2B5EF4-FFF2-40B4-BE49-F238E27FC236}">
                <a16:creationId xmlns:a16="http://schemas.microsoft.com/office/drawing/2014/main" id="{4B0AFFDC-88BC-4C44-3C75-F32980923557}"/>
              </a:ext>
            </a:extLst>
          </p:cNvPr>
          <p:cNvSpPr/>
          <p:nvPr/>
        </p:nvSpPr>
        <p:spPr>
          <a:xfrm>
            <a:off x="5788550" y="4516390"/>
            <a:ext cx="1057524" cy="102571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/>
              <a:t>cholera</a:t>
            </a:r>
          </a:p>
        </p:txBody>
      </p:sp>
      <p:sp>
        <p:nvSpPr>
          <p:cNvPr id="12" name="Siedmiokąt 11">
            <a:extLst>
              <a:ext uri="{FF2B5EF4-FFF2-40B4-BE49-F238E27FC236}">
                <a16:creationId xmlns:a16="http://schemas.microsoft.com/office/drawing/2014/main" id="{17093DCE-85BA-0717-A674-FF27DE2DDBD3}"/>
              </a:ext>
            </a:extLst>
          </p:cNvPr>
          <p:cNvSpPr/>
          <p:nvPr/>
        </p:nvSpPr>
        <p:spPr>
          <a:xfrm>
            <a:off x="3681454" y="5665859"/>
            <a:ext cx="1057524" cy="102571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Różyczka</a:t>
            </a:r>
          </a:p>
        </p:txBody>
      </p:sp>
      <p:sp>
        <p:nvSpPr>
          <p:cNvPr id="13" name="Siedmiokąt 12">
            <a:extLst>
              <a:ext uri="{FF2B5EF4-FFF2-40B4-BE49-F238E27FC236}">
                <a16:creationId xmlns:a16="http://schemas.microsoft.com/office/drawing/2014/main" id="{0A12AE9A-2048-5A47-7E7B-BBF5C7CC4143}"/>
              </a:ext>
            </a:extLst>
          </p:cNvPr>
          <p:cNvSpPr/>
          <p:nvPr/>
        </p:nvSpPr>
        <p:spPr>
          <a:xfrm>
            <a:off x="1959329" y="5684484"/>
            <a:ext cx="1057524" cy="102571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400" dirty="0"/>
              <a:t>Gruźlica</a:t>
            </a:r>
          </a:p>
        </p:txBody>
      </p:sp>
      <p:sp>
        <p:nvSpPr>
          <p:cNvPr id="14" name="Siedmiokąt 13">
            <a:extLst>
              <a:ext uri="{FF2B5EF4-FFF2-40B4-BE49-F238E27FC236}">
                <a16:creationId xmlns:a16="http://schemas.microsoft.com/office/drawing/2014/main" id="{C5126554-7BAA-45A9-4A9F-A50A8D8A8912}"/>
              </a:ext>
            </a:extLst>
          </p:cNvPr>
          <p:cNvSpPr/>
          <p:nvPr/>
        </p:nvSpPr>
        <p:spPr>
          <a:xfrm>
            <a:off x="5707713" y="3081238"/>
            <a:ext cx="1057524" cy="102571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WZW typu A i B</a:t>
            </a:r>
          </a:p>
        </p:txBody>
      </p:sp>
      <p:sp>
        <p:nvSpPr>
          <p:cNvPr id="15" name="Siedmiokąt 14">
            <a:extLst>
              <a:ext uri="{FF2B5EF4-FFF2-40B4-BE49-F238E27FC236}">
                <a16:creationId xmlns:a16="http://schemas.microsoft.com/office/drawing/2014/main" id="{942A1413-D53E-7042-1190-41CA4D769931}"/>
              </a:ext>
            </a:extLst>
          </p:cNvPr>
          <p:cNvSpPr/>
          <p:nvPr/>
        </p:nvSpPr>
        <p:spPr>
          <a:xfrm>
            <a:off x="1876506" y="3233450"/>
            <a:ext cx="1095291" cy="102571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 err="1"/>
              <a:t>Rotawirus</a:t>
            </a:r>
            <a:endParaRPr lang="pl-PL" sz="1200" dirty="0"/>
          </a:p>
        </p:txBody>
      </p:sp>
      <p:sp>
        <p:nvSpPr>
          <p:cNvPr id="16" name="Siedmiokąt 15">
            <a:extLst>
              <a:ext uri="{FF2B5EF4-FFF2-40B4-BE49-F238E27FC236}">
                <a16:creationId xmlns:a16="http://schemas.microsoft.com/office/drawing/2014/main" id="{FC7D74A4-4288-3AC1-26B8-108987B40532}"/>
              </a:ext>
            </a:extLst>
          </p:cNvPr>
          <p:cNvSpPr/>
          <p:nvPr/>
        </p:nvSpPr>
        <p:spPr>
          <a:xfrm>
            <a:off x="311424" y="2968487"/>
            <a:ext cx="1095291" cy="1067859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50" dirty="0"/>
              <a:t>Wścieklizna</a:t>
            </a:r>
          </a:p>
        </p:txBody>
      </p:sp>
      <p:sp>
        <p:nvSpPr>
          <p:cNvPr id="17" name="Siedmiokąt 16">
            <a:extLst>
              <a:ext uri="{FF2B5EF4-FFF2-40B4-BE49-F238E27FC236}">
                <a16:creationId xmlns:a16="http://schemas.microsoft.com/office/drawing/2014/main" id="{955C7A16-5D97-2065-0CCB-F7685BBBDDE3}"/>
              </a:ext>
            </a:extLst>
          </p:cNvPr>
          <p:cNvSpPr/>
          <p:nvPr/>
        </p:nvSpPr>
        <p:spPr>
          <a:xfrm>
            <a:off x="3193110" y="3118787"/>
            <a:ext cx="1057524" cy="102571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Covid -19</a:t>
            </a:r>
          </a:p>
        </p:txBody>
      </p:sp>
      <p:sp>
        <p:nvSpPr>
          <p:cNvPr id="18" name="Siedmiokąt 17">
            <a:extLst>
              <a:ext uri="{FF2B5EF4-FFF2-40B4-BE49-F238E27FC236}">
                <a16:creationId xmlns:a16="http://schemas.microsoft.com/office/drawing/2014/main" id="{C4FF2801-1991-A7EB-ABAF-D0F6C5C00C4B}"/>
              </a:ext>
            </a:extLst>
          </p:cNvPr>
          <p:cNvSpPr/>
          <p:nvPr/>
        </p:nvSpPr>
        <p:spPr>
          <a:xfrm>
            <a:off x="3148053" y="4474958"/>
            <a:ext cx="1057524" cy="102571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Polio</a:t>
            </a:r>
          </a:p>
        </p:txBody>
      </p:sp>
      <p:sp>
        <p:nvSpPr>
          <p:cNvPr id="19" name="Siedmiokąt 18">
            <a:extLst>
              <a:ext uri="{FF2B5EF4-FFF2-40B4-BE49-F238E27FC236}">
                <a16:creationId xmlns:a16="http://schemas.microsoft.com/office/drawing/2014/main" id="{FE0161C0-ED05-BF1A-D940-C6CA57E3496B}"/>
              </a:ext>
            </a:extLst>
          </p:cNvPr>
          <p:cNvSpPr/>
          <p:nvPr/>
        </p:nvSpPr>
        <p:spPr>
          <a:xfrm>
            <a:off x="1755913" y="4347557"/>
            <a:ext cx="1057524" cy="102571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Dur brzuszny</a:t>
            </a:r>
          </a:p>
        </p:txBody>
      </p:sp>
      <p:sp>
        <p:nvSpPr>
          <p:cNvPr id="20" name="Siedmiokąt 19">
            <a:extLst>
              <a:ext uri="{FF2B5EF4-FFF2-40B4-BE49-F238E27FC236}">
                <a16:creationId xmlns:a16="http://schemas.microsoft.com/office/drawing/2014/main" id="{B7FD90CF-1C2C-B437-5EDB-9E66E4F6993C}"/>
              </a:ext>
            </a:extLst>
          </p:cNvPr>
          <p:cNvSpPr/>
          <p:nvPr/>
        </p:nvSpPr>
        <p:spPr>
          <a:xfrm>
            <a:off x="433345" y="4350809"/>
            <a:ext cx="1057524" cy="102571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Żółta gorączka</a:t>
            </a:r>
          </a:p>
        </p:txBody>
      </p:sp>
      <p:sp>
        <p:nvSpPr>
          <p:cNvPr id="21" name="Siedmiokąt 20">
            <a:extLst>
              <a:ext uri="{FF2B5EF4-FFF2-40B4-BE49-F238E27FC236}">
                <a16:creationId xmlns:a16="http://schemas.microsoft.com/office/drawing/2014/main" id="{72DA171F-C0FC-1D62-5C8C-9ED8A1F5E8E0}"/>
              </a:ext>
            </a:extLst>
          </p:cNvPr>
          <p:cNvSpPr/>
          <p:nvPr/>
        </p:nvSpPr>
        <p:spPr>
          <a:xfrm>
            <a:off x="3721872" y="1698503"/>
            <a:ext cx="1057524" cy="102571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Krztusiec</a:t>
            </a:r>
          </a:p>
        </p:txBody>
      </p:sp>
      <p:sp>
        <p:nvSpPr>
          <p:cNvPr id="22" name="Siedmiokąt 21">
            <a:extLst>
              <a:ext uri="{FF2B5EF4-FFF2-40B4-BE49-F238E27FC236}">
                <a16:creationId xmlns:a16="http://schemas.microsoft.com/office/drawing/2014/main" id="{4AFF9F73-B415-3895-6A26-7115D992EC41}"/>
              </a:ext>
            </a:extLst>
          </p:cNvPr>
          <p:cNvSpPr/>
          <p:nvPr/>
        </p:nvSpPr>
        <p:spPr>
          <a:xfrm>
            <a:off x="4569349" y="4474958"/>
            <a:ext cx="1138364" cy="1067150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100" dirty="0"/>
              <a:t>Kleszczowe zapalenie mózgu</a:t>
            </a:r>
          </a:p>
        </p:txBody>
      </p:sp>
      <p:sp>
        <p:nvSpPr>
          <p:cNvPr id="23" name="Siedmiokąt 22">
            <a:extLst>
              <a:ext uri="{FF2B5EF4-FFF2-40B4-BE49-F238E27FC236}">
                <a16:creationId xmlns:a16="http://schemas.microsoft.com/office/drawing/2014/main" id="{1638C3F3-0027-E119-ADE0-1E446BF8B455}"/>
              </a:ext>
            </a:extLst>
          </p:cNvPr>
          <p:cNvSpPr/>
          <p:nvPr/>
        </p:nvSpPr>
        <p:spPr>
          <a:xfrm>
            <a:off x="4509714" y="3020058"/>
            <a:ext cx="1057524" cy="102571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Grypa</a:t>
            </a:r>
          </a:p>
        </p:txBody>
      </p:sp>
      <p:sp>
        <p:nvSpPr>
          <p:cNvPr id="24" name="Siedmiokąt 23">
            <a:extLst>
              <a:ext uri="{FF2B5EF4-FFF2-40B4-BE49-F238E27FC236}">
                <a16:creationId xmlns:a16="http://schemas.microsoft.com/office/drawing/2014/main" id="{4EAF898C-9EF9-0819-8139-6E2FCD006CEB}"/>
              </a:ext>
            </a:extLst>
          </p:cNvPr>
          <p:cNvSpPr/>
          <p:nvPr/>
        </p:nvSpPr>
        <p:spPr>
          <a:xfrm>
            <a:off x="5266741" y="1591718"/>
            <a:ext cx="1057524" cy="1025718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Tężec</a:t>
            </a:r>
          </a:p>
        </p:txBody>
      </p:sp>
    </p:spTree>
    <p:extLst>
      <p:ext uri="{BB962C8B-B14F-4D97-AF65-F5344CB8AC3E}">
        <p14:creationId xmlns:p14="http://schemas.microsoft.com/office/powerpoint/2010/main" val="875540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214CCEE-3485-2159-D337-16E15FAF3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66928"/>
            <a:ext cx="11119104" cy="640080"/>
          </a:xfr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pl-PL"/>
            </a:defPPr>
          </a:lstStyle>
          <a:p>
            <a:pPr>
              <a:lnSpc>
                <a:spcPct val="90000"/>
              </a:lnSpc>
            </a:pPr>
            <a:r>
              <a:rPr lang="pl-PL" sz="4400" b="1" kern="1200" dirty="0">
                <a:latin typeface="+mn-lt"/>
                <a:ea typeface="+mj-ea"/>
                <a:cs typeface="+mj-cs"/>
              </a:rPr>
              <a:t>Atakują nas wirusy i bakterie…….</a:t>
            </a:r>
          </a:p>
        </p:txBody>
      </p:sp>
      <p:sp>
        <p:nvSpPr>
          <p:cNvPr id="6" name="Stopka — symbol zastępczy 6">
            <a:extLst>
              <a:ext uri="{FF2B5EF4-FFF2-40B4-BE49-F238E27FC236}">
                <a16:creationId xmlns:a16="http://schemas.microsoft.com/office/drawing/2014/main" id="{A7514D76-9D7A-7784-2428-6A08F0A613AF}"/>
              </a:ext>
            </a:extLst>
          </p:cNvPr>
          <p:cNvSpPr txBox="1">
            <a:spLocks/>
          </p:cNvSpPr>
          <p:nvPr/>
        </p:nvSpPr>
        <p:spPr>
          <a:xfrm>
            <a:off x="540438" y="6125019"/>
            <a:ext cx="4114800" cy="3651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pl-PL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pl-PL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endParaRPr lang="pl-PL" sz="1400" dirty="0">
              <a:solidFill>
                <a:schemeClr val="bg2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2342802-3653-425D-DFCF-C5931CE1F46E}"/>
              </a:ext>
            </a:extLst>
          </p:cNvPr>
          <p:cNvSpPr txBox="1"/>
          <p:nvPr/>
        </p:nvSpPr>
        <p:spPr>
          <a:xfrm>
            <a:off x="1629041" y="166818"/>
            <a:ext cx="8515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Powiatowa Stacja Sanitarno- Epidemiologiczna w m.st. Warszawie </a:t>
            </a:r>
            <a:b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endParaRPr kumimoji="0" lang="pl-PL" sz="1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3" descr="http://www.smartmedia.com.pl/assets/images/stock/klienci/Glowny_Inspektorat_Sanitarny-Warszawa-LOGO%2020110808.png">
            <a:extLst>
              <a:ext uri="{FF2B5EF4-FFF2-40B4-BE49-F238E27FC236}">
                <a16:creationId xmlns:a16="http://schemas.microsoft.com/office/drawing/2014/main" id="{925D6136-3600-43BC-A747-D1B50986D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685" y="5887995"/>
            <a:ext cx="942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Obraz 28" descr="Obraz zawierający Grafika wektorowa&#10;&#10;Opis wygenerowany automatycznie">
            <a:extLst>
              <a:ext uri="{FF2B5EF4-FFF2-40B4-BE49-F238E27FC236}">
                <a16:creationId xmlns:a16="http://schemas.microsoft.com/office/drawing/2014/main" id="{9E4F443A-7508-3ED7-5D4D-07451B0CAD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67074">
            <a:off x="6878210" y="2710966"/>
            <a:ext cx="1419945" cy="1083583"/>
          </a:xfrm>
          <a:prstGeom prst="rect">
            <a:avLst/>
          </a:prstGeom>
        </p:spPr>
      </p:pic>
      <p:pic>
        <p:nvPicPr>
          <p:cNvPr id="30" name="Obraz 29" descr="Obraz zawierający Grafika wektorowa&#10;&#10;Opis wygenerowany automatycznie">
            <a:extLst>
              <a:ext uri="{FF2B5EF4-FFF2-40B4-BE49-F238E27FC236}">
                <a16:creationId xmlns:a16="http://schemas.microsoft.com/office/drawing/2014/main" id="{C2CF1482-DAA5-8988-E00E-C6876765E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67074">
            <a:off x="6499603" y="4231611"/>
            <a:ext cx="1657969" cy="1265223"/>
          </a:xfrm>
          <a:prstGeom prst="rect">
            <a:avLst/>
          </a:prstGeom>
        </p:spPr>
      </p:pic>
      <p:pic>
        <p:nvPicPr>
          <p:cNvPr id="31" name="Obraz 30" descr="Obraz zawierający Grafika wektorowa&#10;&#10;Opis wygenerowany automatycznie">
            <a:extLst>
              <a:ext uri="{FF2B5EF4-FFF2-40B4-BE49-F238E27FC236}">
                <a16:creationId xmlns:a16="http://schemas.microsoft.com/office/drawing/2014/main" id="{ABC60DBD-834F-9DD2-27AF-957962AA2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67074">
            <a:off x="4766220" y="4874575"/>
            <a:ext cx="1405173" cy="1072310"/>
          </a:xfrm>
          <a:prstGeom prst="rect">
            <a:avLst/>
          </a:prstGeom>
        </p:spPr>
      </p:pic>
      <p:pic>
        <p:nvPicPr>
          <p:cNvPr id="33" name="Obraz 32" descr="Obraz zawierający Grafika wektorowa&#10;&#10;Opis wygenerowany automatycznie">
            <a:extLst>
              <a:ext uri="{FF2B5EF4-FFF2-40B4-BE49-F238E27FC236}">
                <a16:creationId xmlns:a16="http://schemas.microsoft.com/office/drawing/2014/main" id="{3AD62A8A-CEAB-FBAD-1DC3-A3F8DC7BC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67074">
            <a:off x="5874354" y="1549713"/>
            <a:ext cx="1362639" cy="1039852"/>
          </a:xfrm>
          <a:prstGeom prst="rect">
            <a:avLst/>
          </a:prstGeom>
        </p:spPr>
      </p:pic>
      <p:pic>
        <p:nvPicPr>
          <p:cNvPr id="35" name="Obraz 34" descr="Obraz zawierający zabawka, lalka, Grafika wektorowa&#10;&#10;Opis wygenerowany automatycznie">
            <a:extLst>
              <a:ext uri="{FF2B5EF4-FFF2-40B4-BE49-F238E27FC236}">
                <a16:creationId xmlns:a16="http://schemas.microsoft.com/office/drawing/2014/main" id="{8E53AD47-0900-071D-3DB6-E1B2416F1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0173" y="2675874"/>
            <a:ext cx="2561135" cy="2083635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8" name="Model 3D 37" descr="Goofy bacteria">
                <a:extLst>
                  <a:ext uri="{FF2B5EF4-FFF2-40B4-BE49-F238E27FC236}">
                    <a16:creationId xmlns:a16="http://schemas.microsoft.com/office/drawing/2014/main" id="{F65B2866-A2B5-22E2-AF0A-4B0D13D2FD4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89367947"/>
                  </p:ext>
                </p:extLst>
              </p:nvPr>
            </p:nvGraphicFramePr>
            <p:xfrm rot="4113783">
              <a:off x="2026292" y="3389924"/>
              <a:ext cx="1681337" cy="1539476"/>
            </p:xfrm>
            <a:graphic>
              <a:graphicData uri="http://schemas.microsoft.com/office/drawing/2017/model3d">
                <am3d:model3d r:embed="rId6">
                  <am3d:spPr>
                    <a:xfrm rot="4113783">
                      <a:off x="0" y="0"/>
                      <a:ext cx="1681337" cy="1539476"/>
                    </a:xfrm>
                    <a:prstGeom prst="rect">
                      <a:avLst/>
                    </a:prstGeom>
                  </am3d:spPr>
                  <am3d:camera>
                    <am3d:pos x="0" y="0" z="6419228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484684" d="1000000"/>
                    <am3d:preTrans dx="0" dy="-1633965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228591" ay="812999" az="-53640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231871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8" name="Model 3D 37" descr="Goofy bacteria">
                <a:extLst>
                  <a:ext uri="{FF2B5EF4-FFF2-40B4-BE49-F238E27FC236}">
                    <a16:creationId xmlns:a16="http://schemas.microsoft.com/office/drawing/2014/main" id="{F65B2866-A2B5-22E2-AF0A-4B0D13D2FD4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4113783">
                <a:off x="2026292" y="3389924"/>
                <a:ext cx="1681337" cy="15394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1" name="Model 3D 40" descr="Goofy bacteria">
                <a:extLst>
                  <a:ext uri="{FF2B5EF4-FFF2-40B4-BE49-F238E27FC236}">
                    <a16:creationId xmlns:a16="http://schemas.microsoft.com/office/drawing/2014/main" id="{112F46B7-9BFD-EE76-829B-30A6D85EC15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18204357"/>
                  </p:ext>
                </p:extLst>
              </p:nvPr>
            </p:nvGraphicFramePr>
            <p:xfrm>
              <a:off x="4185421" y="1110523"/>
              <a:ext cx="1678957" cy="1558480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1678957" cy="1558480"/>
                    </a:xfrm>
                    <a:prstGeom prst="rect">
                      <a:avLst/>
                    </a:prstGeom>
                  </am3d:spPr>
                  <am3d:camera>
                    <am3d:pos x="0" y="0" z="6419228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484684" d="1000000"/>
                    <am3d:preTrans dx="0" dy="-1633965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334614" ay="983144" az="-94676"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231871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1" name="Model 3D 40" descr="Goofy bacteria">
                <a:extLst>
                  <a:ext uri="{FF2B5EF4-FFF2-40B4-BE49-F238E27FC236}">
                    <a16:creationId xmlns:a16="http://schemas.microsoft.com/office/drawing/2014/main" id="{112F46B7-9BFD-EE76-829B-30A6D85EC15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85421" y="1110523"/>
                <a:ext cx="1678957" cy="15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2" name="Model 3D 41" descr="Goofy bacteria">
                <a:extLst>
                  <a:ext uri="{FF2B5EF4-FFF2-40B4-BE49-F238E27FC236}">
                    <a16:creationId xmlns:a16="http://schemas.microsoft.com/office/drawing/2014/main" id="{C3FB0C02-6B8E-C77A-EC53-369C9157EA5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29259590"/>
                  </p:ext>
                </p:extLst>
              </p:nvPr>
            </p:nvGraphicFramePr>
            <p:xfrm>
              <a:off x="3001713" y="4703187"/>
              <a:ext cx="1691518" cy="1550983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1691518" cy="1550983"/>
                    </a:xfrm>
                    <a:prstGeom prst="rect">
                      <a:avLst/>
                    </a:prstGeom>
                  </am3d:spPr>
                  <am3d:camera>
                    <am3d:pos x="0" y="0" z="6419228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484684" d="1000000"/>
                    <am3d:preTrans dx="0" dy="-1633965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400452" ay="564061" az="-65705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23187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2" name="Model 3D 41" descr="Goofy bacteria">
                <a:extLst>
                  <a:ext uri="{FF2B5EF4-FFF2-40B4-BE49-F238E27FC236}">
                    <a16:creationId xmlns:a16="http://schemas.microsoft.com/office/drawing/2014/main" id="{C3FB0C02-6B8E-C77A-EC53-369C9157EA5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01713" y="4703187"/>
                <a:ext cx="1691518" cy="15509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3" name="Model 3D 42" descr="Goofy bacteria">
                <a:extLst>
                  <a:ext uri="{FF2B5EF4-FFF2-40B4-BE49-F238E27FC236}">
                    <a16:creationId xmlns:a16="http://schemas.microsoft.com/office/drawing/2014/main" id="{22BC7D40-BF59-9DEA-BA07-5DCD9A33E30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68676026"/>
                  </p:ext>
                </p:extLst>
              </p:nvPr>
            </p:nvGraphicFramePr>
            <p:xfrm rot="7347629">
              <a:off x="2223014" y="1742067"/>
              <a:ext cx="1672516" cy="1519905"/>
            </p:xfrm>
            <a:graphic>
              <a:graphicData uri="http://schemas.microsoft.com/office/drawing/2017/model3d">
                <am3d:model3d r:embed="rId6">
                  <am3d:spPr>
                    <a:xfrm rot="7347629">
                      <a:off x="0" y="0"/>
                      <a:ext cx="1672516" cy="1519905"/>
                    </a:xfrm>
                    <a:prstGeom prst="rect">
                      <a:avLst/>
                    </a:prstGeom>
                  </am3d:spPr>
                  <am3d:camera>
                    <am3d:pos x="0" y="0" z="6419228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484684" d="1000000"/>
                    <am3d:preTrans dx="0" dy="-1633965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598030" ay="462073" az="-80951"/>
                    <am3d:postTrans dx="0" dy="0" dz="0"/>
                  </am3d:trans>
                  <am3d:raster rName="Office3DRenderer" rVer="16.0.8326">
                    <am3d:blip r:embed="rId10"/>
                  </am3d:raster>
                  <am3d:objViewport viewportSz="231871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3" name="Model 3D 42" descr="Goofy bacteria">
                <a:extLst>
                  <a:ext uri="{FF2B5EF4-FFF2-40B4-BE49-F238E27FC236}">
                    <a16:creationId xmlns:a16="http://schemas.microsoft.com/office/drawing/2014/main" id="{22BC7D40-BF59-9DEA-BA07-5DCD9A33E30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7347629">
                <a:off x="2223014" y="1742067"/>
                <a:ext cx="1672516" cy="151990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5506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93E3ECD-687F-BF4C-8D0B-4BCA06B4F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49" y="640607"/>
            <a:ext cx="10930560" cy="2103120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…….więc się przed nimi chronimy i się szczepimy!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19D97D-F75F-ABB1-1F6B-6BCEE145C1D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20359" y="1232187"/>
            <a:ext cx="6495283" cy="4261104"/>
          </a:xfrm>
        </p:spPr>
        <p:txBody>
          <a:bodyPr/>
          <a:lstStyle/>
          <a:p>
            <a:r>
              <a:rPr lang="pl-PL"/>
              <a:t>                      </a:t>
            </a:r>
            <a:r>
              <a:rPr lang="pl-PL" b="1" dirty="0"/>
              <a:t>Co to jest szczepionka?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Szczepionka to rodzaj tarczy,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która chroni nas przed chorobą!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pl-PL" dirty="0"/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Szczepionka uczy Twój organizm jak poradzić sobie z chorobą i jak ją zwalczyć. Odbywa się to poprzez umieszczenie w organizmie (przy pomocy zastrzyku) małego fragmentu wirusa, który wywołuję chorobę, przed którą chcesz się uchronić.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Dzięki temu organizm uczy się jak ten zarazek wygląda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i w momencie ataku łatwo go rozpozna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pl-PL" dirty="0"/>
              <a:t> i będzie mógł go zwalczyć.</a:t>
            </a:r>
          </a:p>
        </p:txBody>
      </p:sp>
      <p:pic>
        <p:nvPicPr>
          <p:cNvPr id="4" name="Obraz — symbol zastępczy 10" descr="Obraz przedstawiający przytłoczonego potwora">
            <a:extLst>
              <a:ext uri="{FF2B5EF4-FFF2-40B4-BE49-F238E27FC236}">
                <a16:creationId xmlns:a16="http://schemas.microsoft.com/office/drawing/2014/main" id="{254DE3FF-A12B-5E65-777D-7E5F677B31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0557" y="2116339"/>
            <a:ext cx="1966967" cy="1966967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pic>
        <p:nvPicPr>
          <p:cNvPr id="5" name="Obraz — symbol zastępczy 10" descr="Obraz przedstawiający przytłoczonego potwora">
            <a:extLst>
              <a:ext uri="{FF2B5EF4-FFF2-40B4-BE49-F238E27FC236}">
                <a16:creationId xmlns:a16="http://schemas.microsoft.com/office/drawing/2014/main" id="{A46C8454-A59D-5F6F-3E87-5C5E6CDEE3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3653" y="3290988"/>
            <a:ext cx="1889476" cy="1889476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pic>
        <p:nvPicPr>
          <p:cNvPr id="6" name="Obraz — symbol zastępczy 10" descr="Obraz przedstawiający przytłoczonego potwora">
            <a:extLst>
              <a:ext uri="{FF2B5EF4-FFF2-40B4-BE49-F238E27FC236}">
                <a16:creationId xmlns:a16="http://schemas.microsoft.com/office/drawing/2014/main" id="{0342D9AB-FA5A-2273-7218-A54DEBAF7D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251" y="3143021"/>
            <a:ext cx="2045172" cy="2045172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pic>
        <p:nvPicPr>
          <p:cNvPr id="8" name="Obraz — symbol zastępczy 10" descr="Obraz przedstawiający przytłoczonego potwora">
            <a:extLst>
              <a:ext uri="{FF2B5EF4-FFF2-40B4-BE49-F238E27FC236}">
                <a16:creationId xmlns:a16="http://schemas.microsoft.com/office/drawing/2014/main" id="{E54CDD8F-8E63-F1D4-473B-6FCD2F0523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0758" y="4653463"/>
            <a:ext cx="2022137" cy="2022137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pic>
        <p:nvPicPr>
          <p:cNvPr id="9" name="Obraz — symbol zastępczy 10" descr="Obraz przedstawiający przytłoczonego potwora">
            <a:extLst>
              <a:ext uri="{FF2B5EF4-FFF2-40B4-BE49-F238E27FC236}">
                <a16:creationId xmlns:a16="http://schemas.microsoft.com/office/drawing/2014/main" id="{A0A1D43A-5C84-1841-9D1C-01EF4A119B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14225" y="3981751"/>
            <a:ext cx="1993389" cy="1993389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pic>
        <p:nvPicPr>
          <p:cNvPr id="10" name="Obraz — symbol zastępczy 10" descr="Obraz przedstawiający przytłoczonego potwora">
            <a:extLst>
              <a:ext uri="{FF2B5EF4-FFF2-40B4-BE49-F238E27FC236}">
                <a16:creationId xmlns:a16="http://schemas.microsoft.com/office/drawing/2014/main" id="{5FEB1B9E-6741-40F9-05D4-DE1D974F5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094" y="4773310"/>
            <a:ext cx="1942851" cy="1942851"/>
          </a:xfrm>
          <a:prstGeom prst="rect">
            <a:avLst/>
          </a:prstGeom>
          <a:noFill/>
          <a:effectLst>
            <a:outerShdw blurRad="66753" dist="39609" dir="12780000" sx="101109" sy="101109" algn="t" rotWithShape="0">
              <a:prstClr val="black">
                <a:alpha val="17409"/>
              </a:prstClr>
            </a:outerShdw>
          </a:effectLst>
        </p:spPr>
      </p:pic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5F672CCE-DD82-AB82-8EC0-45D024894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82603">
            <a:off x="188189" y="1691908"/>
            <a:ext cx="2881704" cy="1884493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5B30D60-B866-EA46-5DB2-4483C35CA5F7}"/>
              </a:ext>
            </a:extLst>
          </p:cNvPr>
          <p:cNvSpPr txBox="1"/>
          <p:nvPr/>
        </p:nvSpPr>
        <p:spPr>
          <a:xfrm>
            <a:off x="1629041" y="166818"/>
            <a:ext cx="8515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Powiatowa Stacja Sanitarno- Epidemiologiczna w m.st. Warszawie </a:t>
            </a:r>
            <a:b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endParaRPr kumimoji="0" lang="pl-PL" sz="1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3" name="Picture 3" descr="http://www.smartmedia.com.pl/assets/images/stock/klienci/Glowny_Inspektorat_Sanitarny-Warszawa-LOGO%2020110808.png">
            <a:extLst>
              <a:ext uri="{FF2B5EF4-FFF2-40B4-BE49-F238E27FC236}">
                <a16:creationId xmlns:a16="http://schemas.microsoft.com/office/drawing/2014/main" id="{9C6D412D-C8F9-A14E-88E0-782A79504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685" y="5887995"/>
            <a:ext cx="942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13" descr="Obraz zawierający logo&#10;&#10;Opis wygenerowany automatycznie">
            <a:extLst>
              <a:ext uri="{FF2B5EF4-FFF2-40B4-BE49-F238E27FC236}">
                <a16:creationId xmlns:a16="http://schemas.microsoft.com/office/drawing/2014/main" id="{DDCE3F90-2FB9-48E3-8AFC-F61858363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19610">
            <a:off x="10671181" y="1475732"/>
            <a:ext cx="977626" cy="1161486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726369B2-242C-F9C0-3724-256115EC1E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6586" y="5132636"/>
            <a:ext cx="1328173" cy="1510718"/>
          </a:xfrm>
          <a:prstGeom prst="rect">
            <a:avLst/>
          </a:prstGeom>
          <a:noFill/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0" name="Model 3D 29" descr="Goofy bacteria">
                <a:extLst>
                  <a:ext uri="{FF2B5EF4-FFF2-40B4-BE49-F238E27FC236}">
                    <a16:creationId xmlns:a16="http://schemas.microsoft.com/office/drawing/2014/main" id="{C751FFF9-0D5F-1330-83B4-FC17C6E301F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38834261"/>
                  </p:ext>
                </p:extLst>
              </p:nvPr>
            </p:nvGraphicFramePr>
            <p:xfrm rot="7347629">
              <a:off x="7543812" y="5092263"/>
              <a:ext cx="1174244" cy="1067099"/>
            </p:xfrm>
            <a:graphic>
              <a:graphicData uri="http://schemas.microsoft.com/office/drawing/2017/model3d">
                <am3d:model3d r:embed="rId7">
                  <am3d:spPr>
                    <a:xfrm rot="7347629">
                      <a:off x="0" y="0"/>
                      <a:ext cx="1174244" cy="1067099"/>
                    </a:xfrm>
                    <a:prstGeom prst="rect">
                      <a:avLst/>
                    </a:prstGeom>
                  </am3d:spPr>
                  <am3d:camera>
                    <am3d:pos x="0" y="0" z="6419228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484684" d="1000000"/>
                    <am3d:preTrans dx="0" dy="-1633965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598030" ay="462073" az="-80951"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162527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0" name="Model 3D 29" descr="Goofy bacteria">
                <a:extLst>
                  <a:ext uri="{FF2B5EF4-FFF2-40B4-BE49-F238E27FC236}">
                    <a16:creationId xmlns:a16="http://schemas.microsoft.com/office/drawing/2014/main" id="{C751FFF9-0D5F-1330-83B4-FC17C6E301F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 rot="7347629">
                <a:off x="7543812" y="5092263"/>
                <a:ext cx="1174244" cy="10670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1" name="Model 3D 30" descr="Goofy bacteria">
                <a:extLst>
                  <a:ext uri="{FF2B5EF4-FFF2-40B4-BE49-F238E27FC236}">
                    <a16:creationId xmlns:a16="http://schemas.microsoft.com/office/drawing/2014/main" id="{18B541EA-FA9F-1F29-14C3-4D957F566FB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14965331"/>
                  </p:ext>
                </p:extLst>
              </p:nvPr>
            </p:nvGraphicFramePr>
            <p:xfrm rot="7347629">
              <a:off x="9977621" y="5162838"/>
              <a:ext cx="800306" cy="719988"/>
            </p:xfrm>
            <a:graphic>
              <a:graphicData uri="http://schemas.microsoft.com/office/drawing/2017/model3d">
                <am3d:model3d r:embed="rId7">
                  <am3d:spPr>
                    <a:xfrm rot="7347629">
                      <a:off x="0" y="0"/>
                      <a:ext cx="800306" cy="719988"/>
                    </a:xfrm>
                    <a:prstGeom prst="rect">
                      <a:avLst/>
                    </a:prstGeom>
                  </am3d:spPr>
                  <am3d:camera>
                    <am3d:pos x="0" y="0" z="6419228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484684" d="1000000"/>
                    <am3d:preTrans dx="0" dy="-1633965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229177" ay="178017" az="-11895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109280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1" name="Model 3D 30" descr="Goofy bacteria">
                <a:extLst>
                  <a:ext uri="{FF2B5EF4-FFF2-40B4-BE49-F238E27FC236}">
                    <a16:creationId xmlns:a16="http://schemas.microsoft.com/office/drawing/2014/main" id="{18B541EA-FA9F-1F29-14C3-4D957F566F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 rot="7347629">
                <a:off x="9977621" y="5162838"/>
                <a:ext cx="800306" cy="7199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2" name="Model 3D 31" descr="Goofy bacteria">
                <a:extLst>
                  <a:ext uri="{FF2B5EF4-FFF2-40B4-BE49-F238E27FC236}">
                    <a16:creationId xmlns:a16="http://schemas.microsoft.com/office/drawing/2014/main" id="{86402332-52A4-33B3-FAAF-75E5200EBF0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27925403"/>
                  </p:ext>
                </p:extLst>
              </p:nvPr>
            </p:nvGraphicFramePr>
            <p:xfrm rot="16200000">
              <a:off x="8863048" y="5072639"/>
              <a:ext cx="1034962" cy="869147"/>
            </p:xfrm>
            <a:graphic>
              <a:graphicData uri="http://schemas.microsoft.com/office/drawing/2017/model3d">
                <am3d:model3d r:embed="rId7">
                  <am3d:spPr>
                    <a:xfrm rot="16200000">
                      <a:off x="0" y="0"/>
                      <a:ext cx="1034962" cy="869147"/>
                    </a:xfrm>
                    <a:prstGeom prst="rect">
                      <a:avLst/>
                    </a:prstGeom>
                  </am3d:spPr>
                  <am3d:camera>
                    <am3d:pos x="0" y="0" z="6419228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484684" d="1000000"/>
                    <am3d:preTrans dx="0" dy="-1633965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970952" ay="-918850" az="-262985"/>
                    <am3d:postTrans dx="0" dy="0" dz="0"/>
                  </am3d:trans>
                  <am3d:raster rName="Office3DRenderer" rVer="16.0.8326">
                    <am3d:blip r:embed="rId10"/>
                  </am3d:raster>
                  <am3d:objViewport viewportSz="135821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2" name="Model 3D 31" descr="Goofy bacteria">
                <a:extLst>
                  <a:ext uri="{FF2B5EF4-FFF2-40B4-BE49-F238E27FC236}">
                    <a16:creationId xmlns:a16="http://schemas.microsoft.com/office/drawing/2014/main" id="{86402332-52A4-33B3-FAAF-75E5200EBF0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 rot="16200000">
                <a:off x="8863048" y="5072639"/>
                <a:ext cx="1034962" cy="86914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3825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01F852-2FDA-319E-0D28-0F3153E40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Wyliczanki o wirusach i bakteriach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42D331-0B99-E553-C109-0FB73AF329F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58675" y="1413162"/>
            <a:ext cx="4561471" cy="5128952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pl-PL" b="1" dirty="0"/>
              <a:t>Psoty </a:t>
            </a:r>
            <a:r>
              <a:rPr lang="pl-PL" b="1" dirty="0" err="1"/>
              <a:t>Rotawirusów</a:t>
            </a:r>
            <a:endParaRPr lang="pl-PL" b="1" dirty="0"/>
          </a:p>
          <a:p>
            <a:r>
              <a:rPr lang="pl-PL" dirty="0" err="1"/>
              <a:t>Ene</a:t>
            </a:r>
            <a:r>
              <a:rPr lang="pl-PL" dirty="0"/>
              <a:t>, </a:t>
            </a:r>
            <a:r>
              <a:rPr lang="pl-PL" dirty="0" err="1"/>
              <a:t>due</a:t>
            </a:r>
            <a:r>
              <a:rPr lang="pl-PL" dirty="0"/>
              <a:t>, psota,</a:t>
            </a:r>
          </a:p>
          <a:p>
            <a:r>
              <a:rPr lang="pl-PL" dirty="0"/>
              <a:t>Zjadł Mateusz rota,</a:t>
            </a:r>
          </a:p>
          <a:p>
            <a:r>
              <a:rPr lang="pl-PL" dirty="0"/>
              <a:t>Rota Mateusza</a:t>
            </a:r>
          </a:p>
          <a:p>
            <a:r>
              <a:rPr lang="pl-PL" dirty="0"/>
              <a:t>W brzuchu mu się rusza.</a:t>
            </a:r>
          </a:p>
          <a:p>
            <a:r>
              <a:rPr lang="pl-PL" dirty="0"/>
              <a:t>Mati toaletę okupuje,</a:t>
            </a:r>
          </a:p>
          <a:p>
            <a:r>
              <a:rPr lang="pl-PL" dirty="0"/>
              <a:t>Ma biegunkę, wymiotuje.</a:t>
            </a:r>
          </a:p>
          <a:p>
            <a:r>
              <a:rPr lang="pl-PL" dirty="0"/>
              <a:t>Szpitalna kroplówka</a:t>
            </a:r>
          </a:p>
          <a:p>
            <a:r>
              <a:rPr lang="pl-PL" dirty="0"/>
              <a:t>Nawadnia Mateuszka.</a:t>
            </a:r>
          </a:p>
          <a:p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A442925-16C7-C0C7-5F33-DEB28579FFC5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993476" y="1413163"/>
            <a:ext cx="5027210" cy="5128951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pl-PL" b="1" dirty="0"/>
              <a:t>Wpadła bomba do piwnicy</a:t>
            </a:r>
          </a:p>
          <a:p>
            <a:r>
              <a:rPr lang="pl-PL" dirty="0"/>
              <a:t>Wpadła bomba do piwnicy,</a:t>
            </a:r>
          </a:p>
          <a:p>
            <a:r>
              <a:rPr lang="pl-PL" dirty="0"/>
              <a:t>Napisała na tablicy:</a:t>
            </a:r>
          </a:p>
          <a:p>
            <a:r>
              <a:rPr lang="pl-PL" dirty="0"/>
              <a:t>Pneumokoki nabierają oporności,</a:t>
            </a:r>
          </a:p>
          <a:p>
            <a:r>
              <a:rPr lang="pl-PL" dirty="0"/>
              <a:t>W zapaleniach płuc nie znają litości,</a:t>
            </a:r>
          </a:p>
          <a:p>
            <a:r>
              <a:rPr lang="pl-PL" dirty="0"/>
              <a:t>Sepsą nam wygrażają,</a:t>
            </a:r>
          </a:p>
          <a:p>
            <a:r>
              <a:rPr lang="pl-PL" dirty="0"/>
              <a:t>Opony mózgowe porażają.</a:t>
            </a:r>
          </a:p>
          <a:p>
            <a:r>
              <a:rPr lang="pl-PL" dirty="0"/>
              <a:t>Lecz ja pneumokoka przechytrzę,</a:t>
            </a:r>
          </a:p>
          <a:p>
            <a:r>
              <a:rPr lang="pl-PL" dirty="0"/>
              <a:t>Szczepieniem utnę łeb hydrze!</a:t>
            </a:r>
          </a:p>
          <a:p>
            <a:endParaRPr lang="pl-PL" dirty="0"/>
          </a:p>
        </p:txBody>
      </p:sp>
      <p:pic>
        <p:nvPicPr>
          <p:cNvPr id="5" name="Obraz 4" descr="Obraz zawierający Grafika wektorowa&#10;&#10;Opis wygenerowany automatycznie">
            <a:extLst>
              <a:ext uri="{FF2B5EF4-FFF2-40B4-BE49-F238E27FC236}">
                <a16:creationId xmlns:a16="http://schemas.microsoft.com/office/drawing/2014/main" id="{E3F51698-A7B0-E23A-F0B0-EC8C01B48A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67074">
            <a:off x="9668107" y="187097"/>
            <a:ext cx="2330191" cy="1778207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610F6A8-30F4-1C52-318D-C4EF85A8046B}"/>
              </a:ext>
            </a:extLst>
          </p:cNvPr>
          <p:cNvSpPr txBox="1"/>
          <p:nvPr/>
        </p:nvSpPr>
        <p:spPr>
          <a:xfrm>
            <a:off x="1629041" y="166818"/>
            <a:ext cx="8515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Powiatowa Stacja Sanitarno- Epidemiologiczna w m.st. Warszawie </a:t>
            </a:r>
            <a:b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endParaRPr kumimoji="0" lang="pl-PL" sz="1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7" name="Picture 3" descr="http://www.smartmedia.com.pl/assets/images/stock/klienci/Glowny_Inspektorat_Sanitarny-Warszawa-LOGO%2020110808.png">
            <a:extLst>
              <a:ext uri="{FF2B5EF4-FFF2-40B4-BE49-F238E27FC236}">
                <a16:creationId xmlns:a16="http://schemas.microsoft.com/office/drawing/2014/main" id="{D3CCACFF-B621-0581-A6BF-C1F2D9F18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685" y="5887995"/>
            <a:ext cx="942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" name="Model 3D 7" descr="Goofy bacteria">
                <a:extLst>
                  <a:ext uri="{FF2B5EF4-FFF2-40B4-BE49-F238E27FC236}">
                    <a16:creationId xmlns:a16="http://schemas.microsoft.com/office/drawing/2014/main" id="{173B3EA9-986B-A721-FB6A-1FDB0860AFB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078205877"/>
                  </p:ext>
                </p:extLst>
              </p:nvPr>
            </p:nvGraphicFramePr>
            <p:xfrm rot="3068469">
              <a:off x="3882044" y="2493818"/>
              <a:ext cx="2111433" cy="2643517"/>
            </p:xfrm>
            <a:graphic>
              <a:graphicData uri="http://schemas.microsoft.com/office/drawing/2017/model3d">
                <am3d:model3d r:embed="rId4">
                  <am3d:spPr>
                    <a:xfrm rot="3068469">
                      <a:off x="0" y="0"/>
                      <a:ext cx="2111433" cy="2643517"/>
                    </a:xfrm>
                    <a:prstGeom prst="rect">
                      <a:avLst/>
                    </a:prstGeom>
                  </am3d:spPr>
                  <am3d:camera>
                    <am3d:pos x="0" y="0" z="6419228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3484684" d="1000000"/>
                    <am3d:preTrans dx="0" dy="-16339650" dz="0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01791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" name="Model 3D 7" descr="Goofy bacteria">
                <a:extLst>
                  <a:ext uri="{FF2B5EF4-FFF2-40B4-BE49-F238E27FC236}">
                    <a16:creationId xmlns:a16="http://schemas.microsoft.com/office/drawing/2014/main" id="{173B3EA9-986B-A721-FB6A-1FDB0860AFB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3068469">
                <a:off x="3882044" y="2493818"/>
                <a:ext cx="2111433" cy="264351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3383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F63806BB-51C5-8B6A-F84E-FFB8F59F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503" y="2069534"/>
            <a:ext cx="5410973" cy="3989359"/>
          </a:xfrm>
        </p:spPr>
        <p:txBody>
          <a:bodyPr/>
          <a:lstStyle/>
          <a:p>
            <a:pPr algn="ctr"/>
            <a:r>
              <a:rPr lang="pl-PL" dirty="0"/>
              <a:t>ZDROWIA ŻYCZYMY, </a:t>
            </a:r>
            <a:br>
              <a:rPr lang="pl-PL" dirty="0"/>
            </a:br>
            <a:r>
              <a:rPr lang="pl-PL" dirty="0"/>
              <a:t>WIRUSÓW I BAKTERII SIĘ WCALE NIE BOIMY!!!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5C8274D1-050C-16D6-D747-98B9DB8D8DFC}"/>
              </a:ext>
            </a:extLst>
          </p:cNvPr>
          <p:cNvSpPr txBox="1"/>
          <p:nvPr/>
        </p:nvSpPr>
        <p:spPr>
          <a:xfrm>
            <a:off x="1629041" y="166818"/>
            <a:ext cx="8515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Powiatowa Stacja Sanitarno- Epidemiologiczna w m.st. Warszawie </a:t>
            </a:r>
            <a:br>
              <a:rPr kumimoji="0" lang="pl-PL" sz="1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</a:br>
            <a:endParaRPr kumimoji="0" lang="pl-PL" sz="1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3" descr="http://www.smartmedia.com.pl/assets/images/stock/klienci/Glowny_Inspektorat_Sanitarny-Warszawa-LOGO%2020110808.png">
            <a:extLst>
              <a:ext uri="{FF2B5EF4-FFF2-40B4-BE49-F238E27FC236}">
                <a16:creationId xmlns:a16="http://schemas.microsoft.com/office/drawing/2014/main" id="{CB1E6F1A-DC35-1E4F-85FF-B43059343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501" y="4820753"/>
            <a:ext cx="9429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A449B19-73CB-3BB8-77C1-EAF1555D33FE}"/>
              </a:ext>
            </a:extLst>
          </p:cNvPr>
          <p:cNvSpPr txBox="1"/>
          <p:nvPr/>
        </p:nvSpPr>
        <p:spPr>
          <a:xfrm>
            <a:off x="9432898" y="6552682"/>
            <a:ext cx="27591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źródło: https://szczepienia.pzh.gov.pl/</a:t>
            </a:r>
          </a:p>
        </p:txBody>
      </p:sp>
    </p:spTree>
    <p:extLst>
      <p:ext uri="{BB962C8B-B14F-4D97-AF65-F5344CB8AC3E}">
        <p14:creationId xmlns:p14="http://schemas.microsoft.com/office/powerpoint/2010/main" val="1413203606"/>
      </p:ext>
    </p:extLst>
  </p:cSld>
  <p:clrMapOvr>
    <a:masterClrMapping/>
  </p:clrMapOvr>
</p:sld>
</file>

<file path=ppt/theme/theme1.xml><?xml version="1.0" encoding="utf-8"?>
<a:theme xmlns:a="http://schemas.openxmlformats.org/drawingml/2006/main" name="samouczek dotyczący programu PowerPoint">
  <a:themeElements>
    <a:clrScheme name="Custom 27">
      <a:dk1>
        <a:srgbClr val="000000"/>
      </a:dk1>
      <a:lt1>
        <a:srgbClr val="FFFFFF"/>
      </a:lt1>
      <a:dk2>
        <a:srgbClr val="005F73"/>
      </a:dk2>
      <a:lt2>
        <a:srgbClr val="E7E6E6"/>
      </a:lt2>
      <a:accent1>
        <a:srgbClr val="6A205F"/>
      </a:accent1>
      <a:accent2>
        <a:srgbClr val="C74F66"/>
      </a:accent2>
      <a:accent3>
        <a:srgbClr val="C40C67"/>
      </a:accent3>
      <a:accent4>
        <a:srgbClr val="FF7675"/>
      </a:accent4>
      <a:accent5>
        <a:srgbClr val="0696D0"/>
      </a:accent5>
      <a:accent6>
        <a:srgbClr val="360070"/>
      </a:accent6>
      <a:hlink>
        <a:srgbClr val="0563C1"/>
      </a:hlink>
      <a:folHlink>
        <a:srgbClr val="954F72"/>
      </a:folHlink>
    </a:clrScheme>
    <a:fontScheme name="Custom 25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8771034_TF23161501_Win32" id="{051D1B12-8620-4D23-9C3D-5CAE457EE3ED}" vid="{14CD86C4-B008-46E7-A1EE-96CB9E2F5070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B9CED55E8F8543BEFD54205924B97E" ma:contentTypeVersion="15" ma:contentTypeDescription="Create a new document." ma:contentTypeScope="" ma:versionID="7934cfc98febfa177962bc8a36be076c">
  <xsd:schema xmlns:xsd="http://www.w3.org/2001/XMLSchema" xmlns:xs="http://www.w3.org/2001/XMLSchema" xmlns:p="http://schemas.microsoft.com/office/2006/metadata/properties" xmlns:ns2="4f0d45a2-344c-4fe0-9811-4277bf2c2e17" xmlns:ns3="bb13cd20-357b-48a5-aff4-3bb4b52aae3e" targetNamespace="http://schemas.microsoft.com/office/2006/metadata/properties" ma:root="true" ma:fieldsID="aa190bc864bcebc737c679dbb323a16d" ns2:_="" ns3:_="">
    <xsd:import namespace="4f0d45a2-344c-4fe0-9811-4277bf2c2e17"/>
    <xsd:import namespace="bb13cd20-357b-48a5-aff4-3bb4b52aae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d45a2-344c-4fe0-9811-4277bf2c2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42cf434-6fa7-423d-b9b2-a30b23ae4b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13cd20-357b-48a5-aff4-3bb4b52aae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8435a69-c5f6-4b2d-823a-b7e1eae613dc}" ma:internalName="TaxCatchAll" ma:showField="CatchAllData" ma:web="bb13cd20-357b-48a5-aff4-3bb4b52aae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b13cd20-357b-48a5-aff4-3bb4b52aae3e" xsi:nil="true"/>
    <lcf76f155ced4ddcb4097134ff3c332f xmlns="4f0d45a2-344c-4fe0-9811-4277bf2c2e1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4C888F-483C-465B-B45E-BDB1FA8C20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d45a2-344c-4fe0-9811-4277bf2c2e17"/>
    <ds:schemaRef ds:uri="bb13cd20-357b-48a5-aff4-3bb4b52aae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DFB567-F713-4E5C-9C02-4E8A3B92AA4C}">
  <ds:schemaRefs>
    <ds:schemaRef ds:uri="http://schemas.microsoft.com/office/2006/metadata/properties"/>
    <ds:schemaRef ds:uri="http://schemas.microsoft.com/office/infopath/2007/PartnerControls"/>
    <ds:schemaRef ds:uri="bb13cd20-357b-48a5-aff4-3bb4b52aae3e"/>
    <ds:schemaRef ds:uri="4f0d45a2-344c-4fe0-9811-4277bf2c2e17"/>
  </ds:schemaRefs>
</ds:datastoreItem>
</file>

<file path=customXml/itemProps3.xml><?xml version="1.0" encoding="utf-8"?>
<ds:datastoreItem xmlns:ds="http://schemas.openxmlformats.org/officeDocument/2006/customXml" ds:itemID="{3BB5E642-2105-4BCD-B2FF-3F003C65D97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Uczucie przytłoczenia</Template>
  <TotalTime>267</TotalTime>
  <Words>519</Words>
  <Application>Microsoft Office PowerPoint</Application>
  <PresentationFormat>Panoramiczny</PresentationFormat>
  <Paragraphs>83</Paragraphs>
  <Slides>8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Segoe UI</vt:lpstr>
      <vt:lpstr>Segoe UI Semibold</vt:lpstr>
      <vt:lpstr>samouczek dotyczący programu PowerPoint</vt:lpstr>
      <vt:lpstr>WIRUSÓW I BAKTERII SIĘ NIE BOIMY, BO SIĘ SZCZEPIMY</vt:lpstr>
      <vt:lpstr>Co to są wirusy i bakterie?</vt:lpstr>
      <vt:lpstr>W jaki sposób przenoszą się  wirusy i bakterie?</vt:lpstr>
      <vt:lpstr>Jakie choroby wywołują wirusy i bakterie?</vt:lpstr>
      <vt:lpstr>Atakują nas wirusy i bakterie…….</vt:lpstr>
      <vt:lpstr>…….więc się przed nimi chronimy i się szczepimy!</vt:lpstr>
      <vt:lpstr>Wyliczanki o wirusach i bakteriach</vt:lpstr>
      <vt:lpstr>ZDROWIA ŻYCZYMY,  WIRUSÓW I BAKTERII SIĘ WCALE NIE BOIMY!!!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Uczucie przytłoczenia</dc:title>
  <dc:creator>PSSE Warszawa - Agata Łańska-Sarnowska</dc:creator>
  <cp:lastModifiedBy>PSSE Warszawa - Agata Łańska-Sarnowska</cp:lastModifiedBy>
  <cp:revision>36</cp:revision>
  <dcterms:created xsi:type="dcterms:W3CDTF">2023-04-06T10:40:40Z</dcterms:created>
  <dcterms:modified xsi:type="dcterms:W3CDTF">2023-04-17T11:41:52Z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0x0101003AB9CED55E8F8543BEFD54205924B97E</vt:lpwstr>
  </property>
  <property fmtid="{D5CDD505-2E9C-101B-9397-08002B2CF9AE}" pid="3" name="MediaServiceImageTags">
    <vt:lpwstr/>
  </property>
</Properties>
</file>